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 id="2147483684" r:id="rId5"/>
  </p:sldMasterIdLst>
  <p:notesMasterIdLst>
    <p:notesMasterId r:id="rId36"/>
  </p:notesMasterIdLst>
  <p:handoutMasterIdLst>
    <p:handoutMasterId r:id="rId37"/>
  </p:handoutMasterIdLst>
  <p:sldIdLst>
    <p:sldId id="256" r:id="rId6"/>
    <p:sldId id="257" r:id="rId7"/>
    <p:sldId id="258" r:id="rId8"/>
    <p:sldId id="259" r:id="rId9"/>
    <p:sldId id="260" r:id="rId10"/>
    <p:sldId id="286" r:id="rId11"/>
    <p:sldId id="287" r:id="rId12"/>
    <p:sldId id="263" r:id="rId13"/>
    <p:sldId id="264" r:id="rId14"/>
    <p:sldId id="265" r:id="rId15"/>
    <p:sldId id="268" r:id="rId16"/>
    <p:sldId id="269" r:id="rId17"/>
    <p:sldId id="270" r:id="rId18"/>
    <p:sldId id="273" r:id="rId19"/>
    <p:sldId id="274" r:id="rId20"/>
    <p:sldId id="275" r:id="rId21"/>
    <p:sldId id="276" r:id="rId22"/>
    <p:sldId id="277" r:id="rId23"/>
    <p:sldId id="261" r:id="rId24"/>
    <p:sldId id="279" r:id="rId25"/>
    <p:sldId id="280" r:id="rId26"/>
    <p:sldId id="288" r:id="rId27"/>
    <p:sldId id="289" r:id="rId28"/>
    <p:sldId id="290" r:id="rId29"/>
    <p:sldId id="291" r:id="rId30"/>
    <p:sldId id="281" r:id="rId31"/>
    <p:sldId id="282" r:id="rId32"/>
    <p:sldId id="285" r:id="rId33"/>
    <p:sldId id="283" r:id="rId34"/>
    <p:sldId id="28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6DFF46-D3FC-4299-A4B1-5F63B2BC3A86}" v="30" dt="2023-12-16T23:19:50.2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on Olvera" userId="e12df3b4f3e64b5f" providerId="LiveId" clId="{736DFF46-D3FC-4299-A4B1-5F63B2BC3A86}"/>
    <pc:docChg chg="undo redo custSel addSld delSld modSld sldOrd">
      <pc:chgData name="Harrison Olvera" userId="e12df3b4f3e64b5f" providerId="LiveId" clId="{736DFF46-D3FC-4299-A4B1-5F63B2BC3A86}" dt="2023-12-16T23:39:42.901" v="1607" actId="20577"/>
      <pc:docMkLst>
        <pc:docMk/>
      </pc:docMkLst>
      <pc:sldChg chg="addSp delSp modSp mod">
        <pc:chgData name="Harrison Olvera" userId="e12df3b4f3e64b5f" providerId="LiveId" clId="{736DFF46-D3FC-4299-A4B1-5F63B2BC3A86}" dt="2023-12-16T22:31:43.597" v="14" actId="27636"/>
        <pc:sldMkLst>
          <pc:docMk/>
          <pc:sldMk cId="1487700712" sldId="256"/>
        </pc:sldMkLst>
        <pc:spChg chg="mod">
          <ac:chgData name="Harrison Olvera" userId="e12df3b4f3e64b5f" providerId="LiveId" clId="{736DFF46-D3FC-4299-A4B1-5F63B2BC3A86}" dt="2023-12-16T22:30:59.129" v="1" actId="20577"/>
          <ac:spMkLst>
            <pc:docMk/>
            <pc:sldMk cId="1487700712" sldId="256"/>
            <ac:spMk id="2" creationId="{C02C5318-1A1E-49D0-B2E2-A4B0FA9E8A40}"/>
          </ac:spMkLst>
        </pc:spChg>
        <pc:spChg chg="mod">
          <ac:chgData name="Harrison Olvera" userId="e12df3b4f3e64b5f" providerId="LiveId" clId="{736DFF46-D3FC-4299-A4B1-5F63B2BC3A86}" dt="2023-12-16T22:31:43.597" v="14" actId="27636"/>
          <ac:spMkLst>
            <pc:docMk/>
            <pc:sldMk cId="1487700712" sldId="256"/>
            <ac:spMk id="3" creationId="{48B6CF59-4E5B-494D-A2F7-97ADD01E6497}"/>
          </ac:spMkLst>
        </pc:spChg>
        <pc:graphicFrameChg chg="add del mod">
          <ac:chgData name="Harrison Olvera" userId="e12df3b4f3e64b5f" providerId="LiveId" clId="{736DFF46-D3FC-4299-A4B1-5F63B2BC3A86}" dt="2023-12-16T22:31:30.086" v="3"/>
          <ac:graphicFrameMkLst>
            <pc:docMk/>
            <pc:sldMk cId="1487700712" sldId="256"/>
            <ac:graphicFrameMk id="4" creationId="{2BF78483-BCD2-0BF8-EDF2-E8E9CD516343}"/>
          </ac:graphicFrameMkLst>
        </pc:graphicFrameChg>
        <pc:graphicFrameChg chg="add del mod">
          <ac:chgData name="Harrison Olvera" userId="e12df3b4f3e64b5f" providerId="LiveId" clId="{736DFF46-D3FC-4299-A4B1-5F63B2BC3A86}" dt="2023-12-16T22:31:37.008" v="7"/>
          <ac:graphicFrameMkLst>
            <pc:docMk/>
            <pc:sldMk cId="1487700712" sldId="256"/>
            <ac:graphicFrameMk id="5" creationId="{E9A3793C-604C-1FB2-C7E2-55A9343CC949}"/>
          </ac:graphicFrameMkLst>
        </pc:graphicFrameChg>
      </pc:sldChg>
      <pc:sldChg chg="modSp mod">
        <pc:chgData name="Harrison Olvera" userId="e12df3b4f3e64b5f" providerId="LiveId" clId="{736DFF46-D3FC-4299-A4B1-5F63B2BC3A86}" dt="2023-12-16T23:03:50.313" v="164" actId="20577"/>
        <pc:sldMkLst>
          <pc:docMk/>
          <pc:sldMk cId="3601608663" sldId="257"/>
        </pc:sldMkLst>
        <pc:spChg chg="mod">
          <ac:chgData name="Harrison Olvera" userId="e12df3b4f3e64b5f" providerId="LiveId" clId="{736DFF46-D3FC-4299-A4B1-5F63B2BC3A86}" dt="2023-12-16T23:03:50.313" v="164" actId="20577"/>
          <ac:spMkLst>
            <pc:docMk/>
            <pc:sldMk cId="3601608663" sldId="257"/>
            <ac:spMk id="3" creationId="{0650C216-E229-1EB0-0D7A-9624F17CAC6E}"/>
          </ac:spMkLst>
        </pc:spChg>
      </pc:sldChg>
      <pc:sldChg chg="modSp mod">
        <pc:chgData name="Harrison Olvera" userId="e12df3b4f3e64b5f" providerId="LiveId" clId="{736DFF46-D3FC-4299-A4B1-5F63B2BC3A86}" dt="2023-12-16T23:05:36.974" v="206" actId="27636"/>
        <pc:sldMkLst>
          <pc:docMk/>
          <pc:sldMk cId="455044674" sldId="258"/>
        </pc:sldMkLst>
        <pc:spChg chg="mod">
          <ac:chgData name="Harrison Olvera" userId="e12df3b4f3e64b5f" providerId="LiveId" clId="{736DFF46-D3FC-4299-A4B1-5F63B2BC3A86}" dt="2023-12-16T23:05:36.974" v="206" actId="27636"/>
          <ac:spMkLst>
            <pc:docMk/>
            <pc:sldMk cId="455044674" sldId="258"/>
            <ac:spMk id="2" creationId="{E10CACCA-02AE-8225-AEC8-BF7F2BCC9C4F}"/>
          </ac:spMkLst>
        </pc:spChg>
      </pc:sldChg>
      <pc:sldChg chg="addSp delSp modSp mod">
        <pc:chgData name="Harrison Olvera" userId="e12df3b4f3e64b5f" providerId="LiveId" clId="{736DFF46-D3FC-4299-A4B1-5F63B2BC3A86}" dt="2023-12-16T23:05:03.591" v="199" actId="1076"/>
        <pc:sldMkLst>
          <pc:docMk/>
          <pc:sldMk cId="4211494607" sldId="259"/>
        </pc:sldMkLst>
        <pc:spChg chg="mod">
          <ac:chgData name="Harrison Olvera" userId="e12df3b4f3e64b5f" providerId="LiveId" clId="{736DFF46-D3FC-4299-A4B1-5F63B2BC3A86}" dt="2023-12-16T23:04:46.730" v="193" actId="20577"/>
          <ac:spMkLst>
            <pc:docMk/>
            <pc:sldMk cId="4211494607" sldId="259"/>
            <ac:spMk id="2" creationId="{D76F68CE-E7A6-FBBD-1B60-C0F85CB82AB9}"/>
          </ac:spMkLst>
        </pc:spChg>
        <pc:spChg chg="mod">
          <ac:chgData name="Harrison Olvera" userId="e12df3b4f3e64b5f" providerId="LiveId" clId="{736DFF46-D3FC-4299-A4B1-5F63B2BC3A86}" dt="2023-12-16T23:04:39.371" v="174"/>
          <ac:spMkLst>
            <pc:docMk/>
            <pc:sldMk cId="4211494607" sldId="259"/>
            <ac:spMk id="3" creationId="{1448B05C-DBE1-31D4-6320-82A5F2D3556A}"/>
          </ac:spMkLst>
        </pc:spChg>
        <pc:picChg chg="add mod">
          <ac:chgData name="Harrison Olvera" userId="e12df3b4f3e64b5f" providerId="LiveId" clId="{736DFF46-D3FC-4299-A4B1-5F63B2BC3A86}" dt="2023-12-16T23:04:56.628" v="197" actId="1076"/>
          <ac:picMkLst>
            <pc:docMk/>
            <pc:sldMk cId="4211494607" sldId="259"/>
            <ac:picMk id="4" creationId="{3B09AF32-7D3F-E099-2183-85466E05440F}"/>
          </ac:picMkLst>
        </pc:picChg>
        <pc:picChg chg="del">
          <ac:chgData name="Harrison Olvera" userId="e12df3b4f3e64b5f" providerId="LiveId" clId="{736DFF46-D3FC-4299-A4B1-5F63B2BC3A86}" dt="2023-12-16T23:04:49.109" v="194" actId="478"/>
          <ac:picMkLst>
            <pc:docMk/>
            <pc:sldMk cId="4211494607" sldId="259"/>
            <ac:picMk id="5" creationId="{3061DEB5-93FE-0E74-8CDB-EAEC66A9EEFC}"/>
          </ac:picMkLst>
        </pc:picChg>
        <pc:picChg chg="add mod">
          <ac:chgData name="Harrison Olvera" userId="e12df3b4f3e64b5f" providerId="LiveId" clId="{736DFF46-D3FC-4299-A4B1-5F63B2BC3A86}" dt="2023-12-16T23:05:03.591" v="199" actId="1076"/>
          <ac:picMkLst>
            <pc:docMk/>
            <pc:sldMk cId="4211494607" sldId="259"/>
            <ac:picMk id="6" creationId="{7FA4A2A2-8DC1-2B1E-E40D-F74355DAC3B8}"/>
          </ac:picMkLst>
        </pc:picChg>
      </pc:sldChg>
      <pc:sldChg chg="addSp delSp modSp mod">
        <pc:chgData name="Harrison Olvera" userId="e12df3b4f3e64b5f" providerId="LiveId" clId="{736DFF46-D3FC-4299-A4B1-5F63B2BC3A86}" dt="2023-12-16T23:06:10.209" v="226" actId="1076"/>
        <pc:sldMkLst>
          <pc:docMk/>
          <pc:sldMk cId="2466372960" sldId="260"/>
        </pc:sldMkLst>
        <pc:spChg chg="mod">
          <ac:chgData name="Harrison Olvera" userId="e12df3b4f3e64b5f" providerId="LiveId" clId="{736DFF46-D3FC-4299-A4B1-5F63B2BC3A86}" dt="2023-12-16T23:06:01.622" v="223" actId="20577"/>
          <ac:spMkLst>
            <pc:docMk/>
            <pc:sldMk cId="2466372960" sldId="260"/>
            <ac:spMk id="2" creationId="{B8F167A9-C476-627F-2C18-C8D6F25F1035}"/>
          </ac:spMkLst>
        </pc:spChg>
        <pc:spChg chg="add mod">
          <ac:chgData name="Harrison Olvera" userId="e12df3b4f3e64b5f" providerId="LiveId" clId="{736DFF46-D3FC-4299-A4B1-5F63B2BC3A86}" dt="2023-12-16T23:05:54.529" v="208" actId="1076"/>
          <ac:spMkLst>
            <pc:docMk/>
            <pc:sldMk cId="2466372960" sldId="260"/>
            <ac:spMk id="5" creationId="{F585EF5D-1C41-ED28-0D06-1C774F0D4B56}"/>
          </ac:spMkLst>
        </pc:spChg>
        <pc:picChg chg="del">
          <ac:chgData name="Harrison Olvera" userId="e12df3b4f3e64b5f" providerId="LiveId" clId="{736DFF46-D3FC-4299-A4B1-5F63B2BC3A86}" dt="2023-12-16T23:06:06.890" v="224" actId="478"/>
          <ac:picMkLst>
            <pc:docMk/>
            <pc:sldMk cId="2466372960" sldId="260"/>
            <ac:picMk id="3" creationId="{CF750142-4534-AB1B-F31C-C765B005B2E5}"/>
          </ac:picMkLst>
        </pc:picChg>
        <pc:picChg chg="add mod">
          <ac:chgData name="Harrison Olvera" userId="e12df3b4f3e64b5f" providerId="LiveId" clId="{736DFF46-D3FC-4299-A4B1-5F63B2BC3A86}" dt="2023-12-16T23:06:10.209" v="226" actId="1076"/>
          <ac:picMkLst>
            <pc:docMk/>
            <pc:sldMk cId="2466372960" sldId="260"/>
            <ac:picMk id="6" creationId="{697232A6-E8A0-A204-95B6-2471797475E1}"/>
          </ac:picMkLst>
        </pc:picChg>
      </pc:sldChg>
      <pc:sldChg chg="add">
        <pc:chgData name="Harrison Olvera" userId="e12df3b4f3e64b5f" providerId="LiveId" clId="{736DFF46-D3FC-4299-A4B1-5F63B2BC3A86}" dt="2023-12-16T23:16:11.518" v="398"/>
        <pc:sldMkLst>
          <pc:docMk/>
          <pc:sldMk cId="3103495756" sldId="261"/>
        </pc:sldMkLst>
      </pc:sldChg>
      <pc:sldChg chg="modSp mod">
        <pc:chgData name="Harrison Olvera" userId="e12df3b4f3e64b5f" providerId="LiveId" clId="{736DFF46-D3FC-4299-A4B1-5F63B2BC3A86}" dt="2023-12-16T23:08:09.843" v="261"/>
        <pc:sldMkLst>
          <pc:docMk/>
          <pc:sldMk cId="526234390" sldId="263"/>
        </pc:sldMkLst>
        <pc:spChg chg="mod">
          <ac:chgData name="Harrison Olvera" userId="e12df3b4f3e64b5f" providerId="LiveId" clId="{736DFF46-D3FC-4299-A4B1-5F63B2BC3A86}" dt="2023-12-16T23:08:09.843" v="261"/>
          <ac:spMkLst>
            <pc:docMk/>
            <pc:sldMk cId="526234390" sldId="263"/>
            <ac:spMk id="2" creationId="{E10CACCA-02AE-8225-AEC8-BF7F2BCC9C4F}"/>
          </ac:spMkLst>
        </pc:spChg>
      </pc:sldChg>
      <pc:sldChg chg="addSp delSp modSp mod">
        <pc:chgData name="Harrison Olvera" userId="e12df3b4f3e64b5f" providerId="LiveId" clId="{736DFF46-D3FC-4299-A4B1-5F63B2BC3A86}" dt="2023-12-16T23:09:06.744" v="279"/>
        <pc:sldMkLst>
          <pc:docMk/>
          <pc:sldMk cId="2436928361" sldId="264"/>
        </pc:sldMkLst>
        <pc:spChg chg="mod">
          <ac:chgData name="Harrison Olvera" userId="e12df3b4f3e64b5f" providerId="LiveId" clId="{736DFF46-D3FC-4299-A4B1-5F63B2BC3A86}" dt="2023-12-16T23:09:06.744" v="279"/>
          <ac:spMkLst>
            <pc:docMk/>
            <pc:sldMk cId="2436928361" sldId="264"/>
            <ac:spMk id="2" creationId="{D76F68CE-E7A6-FBBD-1B60-C0F85CB82AB9}"/>
          </ac:spMkLst>
        </pc:spChg>
        <pc:spChg chg="mod">
          <ac:chgData name="Harrison Olvera" userId="e12df3b4f3e64b5f" providerId="LiveId" clId="{736DFF46-D3FC-4299-A4B1-5F63B2BC3A86}" dt="2023-12-16T23:08:54.265" v="274"/>
          <ac:spMkLst>
            <pc:docMk/>
            <pc:sldMk cId="2436928361" sldId="264"/>
            <ac:spMk id="5" creationId="{3576FB24-9C50-1815-774D-6D069D846176}"/>
          </ac:spMkLst>
        </pc:spChg>
        <pc:picChg chg="add mod">
          <ac:chgData name="Harrison Olvera" userId="e12df3b4f3e64b5f" providerId="LiveId" clId="{736DFF46-D3FC-4299-A4B1-5F63B2BC3A86}" dt="2023-12-16T23:08:46.492" v="273" actId="1076"/>
          <ac:picMkLst>
            <pc:docMk/>
            <pc:sldMk cId="2436928361" sldId="264"/>
            <ac:picMk id="3" creationId="{3FEB6499-1CB1-58A0-F372-9A2D3A10B685}"/>
          </ac:picMkLst>
        </pc:picChg>
        <pc:picChg chg="add mod">
          <ac:chgData name="Harrison Olvera" userId="e12df3b4f3e64b5f" providerId="LiveId" clId="{736DFF46-D3FC-4299-A4B1-5F63B2BC3A86}" dt="2023-12-16T23:08:37.264" v="270" actId="1076"/>
          <ac:picMkLst>
            <pc:docMk/>
            <pc:sldMk cId="2436928361" sldId="264"/>
            <ac:picMk id="4" creationId="{3525EADB-DD0B-F34A-D2E0-0C01A7B0C104}"/>
          </ac:picMkLst>
        </pc:picChg>
        <pc:picChg chg="del">
          <ac:chgData name="Harrison Olvera" userId="e12df3b4f3e64b5f" providerId="LiveId" clId="{736DFF46-D3FC-4299-A4B1-5F63B2BC3A86}" dt="2023-12-16T23:08:22.195" v="262" actId="478"/>
          <ac:picMkLst>
            <pc:docMk/>
            <pc:sldMk cId="2436928361" sldId="264"/>
            <ac:picMk id="6" creationId="{61D601F4-5B83-61AA-0EDA-CB9C58C1EEFC}"/>
          </ac:picMkLst>
        </pc:picChg>
        <pc:picChg chg="add mod">
          <ac:chgData name="Harrison Olvera" userId="e12df3b4f3e64b5f" providerId="LiveId" clId="{736DFF46-D3FC-4299-A4B1-5F63B2BC3A86}" dt="2023-12-16T23:08:43.759" v="272" actId="14100"/>
          <ac:picMkLst>
            <pc:docMk/>
            <pc:sldMk cId="2436928361" sldId="264"/>
            <ac:picMk id="7" creationId="{C2D8B0CD-8D50-CA65-9522-57E7C474424A}"/>
          </ac:picMkLst>
        </pc:picChg>
      </pc:sldChg>
      <pc:sldChg chg="addSp delSp modSp mod">
        <pc:chgData name="Harrison Olvera" userId="e12df3b4f3e64b5f" providerId="LiveId" clId="{736DFF46-D3FC-4299-A4B1-5F63B2BC3A86}" dt="2023-12-16T23:09:43.025" v="293" actId="14100"/>
        <pc:sldMkLst>
          <pc:docMk/>
          <pc:sldMk cId="3080688576" sldId="265"/>
        </pc:sldMkLst>
        <pc:spChg chg="mod">
          <ac:chgData name="Harrison Olvera" userId="e12df3b4f3e64b5f" providerId="LiveId" clId="{736DFF46-D3FC-4299-A4B1-5F63B2BC3A86}" dt="2023-12-16T23:09:24.706" v="285"/>
          <ac:spMkLst>
            <pc:docMk/>
            <pc:sldMk cId="3080688576" sldId="265"/>
            <ac:spMk id="2" creationId="{B8F167A9-C476-627F-2C18-C8D6F25F1035}"/>
          </ac:spMkLst>
        </pc:spChg>
        <pc:spChg chg="add mod">
          <ac:chgData name="Harrison Olvera" userId="e12df3b4f3e64b5f" providerId="LiveId" clId="{736DFF46-D3FC-4299-A4B1-5F63B2BC3A86}" dt="2023-12-16T23:09:43.025" v="293" actId="14100"/>
          <ac:spMkLst>
            <pc:docMk/>
            <pc:sldMk cId="3080688576" sldId="265"/>
            <ac:spMk id="5" creationId="{A9C9D19F-4278-F212-3133-F9A14A39083F}"/>
          </ac:spMkLst>
        </pc:spChg>
        <pc:picChg chg="del">
          <ac:chgData name="Harrison Olvera" userId="e12df3b4f3e64b5f" providerId="LiveId" clId="{736DFF46-D3FC-4299-A4B1-5F63B2BC3A86}" dt="2023-12-16T23:09:29.928" v="288" actId="478"/>
          <ac:picMkLst>
            <pc:docMk/>
            <pc:sldMk cId="3080688576" sldId="265"/>
            <ac:picMk id="4" creationId="{2AABF2EF-67C7-328C-EE6C-B0440DBC69C8}"/>
          </ac:picMkLst>
        </pc:picChg>
        <pc:picChg chg="add mod">
          <ac:chgData name="Harrison Olvera" userId="e12df3b4f3e64b5f" providerId="LiveId" clId="{736DFF46-D3FC-4299-A4B1-5F63B2BC3A86}" dt="2023-12-16T23:09:40.340" v="292" actId="1076"/>
          <ac:picMkLst>
            <pc:docMk/>
            <pc:sldMk cId="3080688576" sldId="265"/>
            <ac:picMk id="6" creationId="{CFFCC940-11D5-E042-D0DE-85726935F352}"/>
          </ac:picMkLst>
        </pc:picChg>
      </pc:sldChg>
      <pc:sldChg chg="del">
        <pc:chgData name="Harrison Olvera" userId="e12df3b4f3e64b5f" providerId="LiveId" clId="{736DFF46-D3FC-4299-A4B1-5F63B2BC3A86}" dt="2023-12-16T23:09:54.067" v="294" actId="47"/>
        <pc:sldMkLst>
          <pc:docMk/>
          <pc:sldMk cId="3418577527" sldId="266"/>
        </pc:sldMkLst>
      </pc:sldChg>
      <pc:sldChg chg="modSp mod">
        <pc:chgData name="Harrison Olvera" userId="e12df3b4f3e64b5f" providerId="LiveId" clId="{736DFF46-D3FC-4299-A4B1-5F63B2BC3A86}" dt="2023-12-16T23:10:09.742" v="301" actId="27636"/>
        <pc:sldMkLst>
          <pc:docMk/>
          <pc:sldMk cId="457894093" sldId="268"/>
        </pc:sldMkLst>
        <pc:spChg chg="mod">
          <ac:chgData name="Harrison Olvera" userId="e12df3b4f3e64b5f" providerId="LiveId" clId="{736DFF46-D3FC-4299-A4B1-5F63B2BC3A86}" dt="2023-12-16T23:10:09.742" v="301" actId="27636"/>
          <ac:spMkLst>
            <pc:docMk/>
            <pc:sldMk cId="457894093" sldId="268"/>
            <ac:spMk id="2" creationId="{E10CACCA-02AE-8225-AEC8-BF7F2BCC9C4F}"/>
          </ac:spMkLst>
        </pc:spChg>
      </pc:sldChg>
      <pc:sldChg chg="addSp delSp modSp mod">
        <pc:chgData name="Harrison Olvera" userId="e12df3b4f3e64b5f" providerId="LiveId" clId="{736DFF46-D3FC-4299-A4B1-5F63B2BC3A86}" dt="2023-12-16T23:11:19.304" v="324" actId="14100"/>
        <pc:sldMkLst>
          <pc:docMk/>
          <pc:sldMk cId="2073634395" sldId="269"/>
        </pc:sldMkLst>
        <pc:spChg chg="mod">
          <ac:chgData name="Harrison Olvera" userId="e12df3b4f3e64b5f" providerId="LiveId" clId="{736DFF46-D3FC-4299-A4B1-5F63B2BC3A86}" dt="2023-12-16T23:10:18.361" v="302"/>
          <ac:spMkLst>
            <pc:docMk/>
            <pc:sldMk cId="2073634395" sldId="269"/>
            <ac:spMk id="2" creationId="{D76F68CE-E7A6-FBBD-1B60-C0F85CB82AB9}"/>
          </ac:spMkLst>
        </pc:spChg>
        <pc:spChg chg="add mod">
          <ac:chgData name="Harrison Olvera" userId="e12df3b4f3e64b5f" providerId="LiveId" clId="{736DFF46-D3FC-4299-A4B1-5F63B2BC3A86}" dt="2023-12-16T23:10:21.645" v="304" actId="478"/>
          <ac:spMkLst>
            <pc:docMk/>
            <pc:sldMk cId="2073634395" sldId="269"/>
            <ac:spMk id="4" creationId="{9C969E3B-E7B3-443D-91BD-5C1A4BD60864}"/>
          </ac:spMkLst>
        </pc:spChg>
        <pc:spChg chg="add mod">
          <ac:chgData name="Harrison Olvera" userId="e12df3b4f3e64b5f" providerId="LiveId" clId="{736DFF46-D3FC-4299-A4B1-5F63B2BC3A86}" dt="2023-12-16T23:10:40.067" v="308" actId="14100"/>
          <ac:spMkLst>
            <pc:docMk/>
            <pc:sldMk cId="2073634395" sldId="269"/>
            <ac:spMk id="6" creationId="{66FBE346-7A4D-4B7F-9B9F-7C1A65113EF6}"/>
          </ac:spMkLst>
        </pc:spChg>
        <pc:picChg chg="del">
          <ac:chgData name="Harrison Olvera" userId="e12df3b4f3e64b5f" providerId="LiveId" clId="{736DFF46-D3FC-4299-A4B1-5F63B2BC3A86}" dt="2023-12-16T23:10:21.351" v="303" actId="478"/>
          <ac:picMkLst>
            <pc:docMk/>
            <pc:sldMk cId="2073634395" sldId="269"/>
            <ac:picMk id="7" creationId="{A3F7814D-173E-E69B-5140-30D0A0F33D6E}"/>
          </ac:picMkLst>
        </pc:picChg>
        <pc:picChg chg="del">
          <ac:chgData name="Harrison Olvera" userId="e12df3b4f3e64b5f" providerId="LiveId" clId="{736DFF46-D3FC-4299-A4B1-5F63B2BC3A86}" dt="2023-12-16T23:10:21.645" v="304" actId="478"/>
          <ac:picMkLst>
            <pc:docMk/>
            <pc:sldMk cId="2073634395" sldId="269"/>
            <ac:picMk id="8" creationId="{1A476D6E-0F16-1A9D-503D-79FBA90653F3}"/>
          </ac:picMkLst>
        </pc:picChg>
        <pc:picChg chg="add mod">
          <ac:chgData name="Harrison Olvera" userId="e12df3b4f3e64b5f" providerId="LiveId" clId="{736DFF46-D3FC-4299-A4B1-5F63B2BC3A86}" dt="2023-12-16T23:11:15.147" v="322" actId="1076"/>
          <ac:picMkLst>
            <pc:docMk/>
            <pc:sldMk cId="2073634395" sldId="269"/>
            <ac:picMk id="9" creationId="{886BDD72-EB3E-CCB9-636E-FC9B3547EA71}"/>
          </ac:picMkLst>
        </pc:picChg>
        <pc:picChg chg="add mod">
          <ac:chgData name="Harrison Olvera" userId="e12df3b4f3e64b5f" providerId="LiveId" clId="{736DFF46-D3FC-4299-A4B1-5F63B2BC3A86}" dt="2023-12-16T23:11:19.304" v="324" actId="14100"/>
          <ac:picMkLst>
            <pc:docMk/>
            <pc:sldMk cId="2073634395" sldId="269"/>
            <ac:picMk id="10" creationId="{475EC42F-33EA-0438-3C68-113B2947DCD5}"/>
          </ac:picMkLst>
        </pc:picChg>
        <pc:picChg chg="add mod">
          <ac:chgData name="Harrison Olvera" userId="e12df3b4f3e64b5f" providerId="LiveId" clId="{736DFF46-D3FC-4299-A4B1-5F63B2BC3A86}" dt="2023-12-16T23:11:05.530" v="318" actId="1076"/>
          <ac:picMkLst>
            <pc:docMk/>
            <pc:sldMk cId="2073634395" sldId="269"/>
            <ac:picMk id="11" creationId="{25168641-930E-FF3A-52D6-495D1E3D24F7}"/>
          </ac:picMkLst>
        </pc:picChg>
        <pc:picChg chg="add mod">
          <ac:chgData name="Harrison Olvera" userId="e12df3b4f3e64b5f" providerId="LiveId" clId="{736DFF46-D3FC-4299-A4B1-5F63B2BC3A86}" dt="2023-12-16T23:11:12.902" v="321" actId="1076"/>
          <ac:picMkLst>
            <pc:docMk/>
            <pc:sldMk cId="2073634395" sldId="269"/>
            <ac:picMk id="12" creationId="{63A08CB4-F229-CA5C-2161-94C9DB44D712}"/>
          </ac:picMkLst>
        </pc:picChg>
        <pc:picChg chg="add mod">
          <ac:chgData name="Harrison Olvera" userId="e12df3b4f3e64b5f" providerId="LiveId" clId="{736DFF46-D3FC-4299-A4B1-5F63B2BC3A86}" dt="2023-12-16T23:11:01.164" v="315" actId="1076"/>
          <ac:picMkLst>
            <pc:docMk/>
            <pc:sldMk cId="2073634395" sldId="269"/>
            <ac:picMk id="13" creationId="{36CB9E7C-B56F-0D28-7413-3EAB5CA7C4B0}"/>
          </ac:picMkLst>
        </pc:picChg>
      </pc:sldChg>
      <pc:sldChg chg="addSp delSp modSp mod">
        <pc:chgData name="Harrison Olvera" userId="e12df3b4f3e64b5f" providerId="LiveId" clId="{736DFF46-D3FC-4299-A4B1-5F63B2BC3A86}" dt="2023-12-16T23:11:55.582" v="339" actId="1076"/>
        <pc:sldMkLst>
          <pc:docMk/>
          <pc:sldMk cId="1583784433" sldId="270"/>
        </pc:sldMkLst>
        <pc:spChg chg="mod">
          <ac:chgData name="Harrison Olvera" userId="e12df3b4f3e64b5f" providerId="LiveId" clId="{736DFF46-D3FC-4299-A4B1-5F63B2BC3A86}" dt="2023-12-16T23:11:41.267" v="330"/>
          <ac:spMkLst>
            <pc:docMk/>
            <pc:sldMk cId="1583784433" sldId="270"/>
            <ac:spMk id="2" creationId="{B8F167A9-C476-627F-2C18-C8D6F25F1035}"/>
          </ac:spMkLst>
        </pc:spChg>
        <pc:spChg chg="add mod">
          <ac:chgData name="Harrison Olvera" userId="e12df3b4f3e64b5f" providerId="LiveId" clId="{736DFF46-D3FC-4299-A4B1-5F63B2BC3A86}" dt="2023-12-16T23:11:46.619" v="333" actId="14100"/>
          <ac:spMkLst>
            <pc:docMk/>
            <pc:sldMk cId="1583784433" sldId="270"/>
            <ac:spMk id="6" creationId="{5FEB4056-A613-D721-8EAD-61F0263B73C1}"/>
          </ac:spMkLst>
        </pc:spChg>
        <pc:picChg chg="del mod">
          <ac:chgData name="Harrison Olvera" userId="e12df3b4f3e64b5f" providerId="LiveId" clId="{736DFF46-D3FC-4299-A4B1-5F63B2BC3A86}" dt="2023-12-16T23:11:48.946" v="335" actId="478"/>
          <ac:picMkLst>
            <pc:docMk/>
            <pc:sldMk cId="1583784433" sldId="270"/>
            <ac:picMk id="4" creationId="{77E98C8E-FB7F-DC83-1BD4-7D8B745B63D0}"/>
          </ac:picMkLst>
        </pc:picChg>
        <pc:picChg chg="del">
          <ac:chgData name="Harrison Olvera" userId="e12df3b4f3e64b5f" providerId="LiveId" clId="{736DFF46-D3FC-4299-A4B1-5F63B2BC3A86}" dt="2023-12-16T23:11:49.680" v="336" actId="478"/>
          <ac:picMkLst>
            <pc:docMk/>
            <pc:sldMk cId="1583784433" sldId="270"/>
            <ac:picMk id="5" creationId="{3B92497F-4E03-FC43-B808-B09557E883E1}"/>
          </ac:picMkLst>
        </pc:picChg>
        <pc:picChg chg="add mod">
          <ac:chgData name="Harrison Olvera" userId="e12df3b4f3e64b5f" providerId="LiveId" clId="{736DFF46-D3FC-4299-A4B1-5F63B2BC3A86}" dt="2023-12-16T23:11:55.582" v="339" actId="1076"/>
          <ac:picMkLst>
            <pc:docMk/>
            <pc:sldMk cId="1583784433" sldId="270"/>
            <ac:picMk id="7" creationId="{141EA143-E986-72E8-D25A-A0009EE87BB6}"/>
          </ac:picMkLst>
        </pc:picChg>
      </pc:sldChg>
      <pc:sldChg chg="del">
        <pc:chgData name="Harrison Olvera" userId="e12df3b4f3e64b5f" providerId="LiveId" clId="{736DFF46-D3FC-4299-A4B1-5F63B2BC3A86}" dt="2023-12-16T23:12:05.185" v="340" actId="47"/>
        <pc:sldMkLst>
          <pc:docMk/>
          <pc:sldMk cId="1311044814" sldId="271"/>
        </pc:sldMkLst>
      </pc:sldChg>
      <pc:sldChg chg="modSp mod">
        <pc:chgData name="Harrison Olvera" userId="e12df3b4f3e64b5f" providerId="LiveId" clId="{736DFF46-D3FC-4299-A4B1-5F63B2BC3A86}" dt="2023-12-16T23:12:27.795" v="343"/>
        <pc:sldMkLst>
          <pc:docMk/>
          <pc:sldMk cId="1894804682" sldId="273"/>
        </pc:sldMkLst>
        <pc:spChg chg="mod">
          <ac:chgData name="Harrison Olvera" userId="e12df3b4f3e64b5f" providerId="LiveId" clId="{736DFF46-D3FC-4299-A4B1-5F63B2BC3A86}" dt="2023-12-16T23:12:27.795" v="343"/>
          <ac:spMkLst>
            <pc:docMk/>
            <pc:sldMk cId="1894804682" sldId="273"/>
            <ac:spMk id="2" creationId="{E10CACCA-02AE-8225-AEC8-BF7F2BCC9C4F}"/>
          </ac:spMkLst>
        </pc:spChg>
      </pc:sldChg>
      <pc:sldChg chg="addSp delSp modSp mod">
        <pc:chgData name="Harrison Olvera" userId="e12df3b4f3e64b5f" providerId="LiveId" clId="{736DFF46-D3FC-4299-A4B1-5F63B2BC3A86}" dt="2023-12-16T23:13:31.864" v="361" actId="14100"/>
        <pc:sldMkLst>
          <pc:docMk/>
          <pc:sldMk cId="1717867458" sldId="274"/>
        </pc:sldMkLst>
        <pc:spChg chg="mod">
          <ac:chgData name="Harrison Olvera" userId="e12df3b4f3e64b5f" providerId="LiveId" clId="{736DFF46-D3FC-4299-A4B1-5F63B2BC3A86}" dt="2023-12-16T23:12:38.079" v="348"/>
          <ac:spMkLst>
            <pc:docMk/>
            <pc:sldMk cId="1717867458" sldId="274"/>
            <ac:spMk id="2" creationId="{D76F68CE-E7A6-FBBD-1B60-C0F85CB82AB9}"/>
          </ac:spMkLst>
        </pc:spChg>
        <pc:spChg chg="mod">
          <ac:chgData name="Harrison Olvera" userId="e12df3b4f3e64b5f" providerId="LiveId" clId="{736DFF46-D3FC-4299-A4B1-5F63B2BC3A86}" dt="2023-12-16T23:12:42.997" v="349"/>
          <ac:spMkLst>
            <pc:docMk/>
            <pc:sldMk cId="1717867458" sldId="274"/>
            <ac:spMk id="6" creationId="{877C09EA-FCD3-9DA7-ECAB-35A48D3A8BCE}"/>
          </ac:spMkLst>
        </pc:spChg>
        <pc:picChg chg="add mod">
          <ac:chgData name="Harrison Olvera" userId="e12df3b4f3e64b5f" providerId="LiveId" clId="{736DFF46-D3FC-4299-A4B1-5F63B2BC3A86}" dt="2023-12-16T23:13:31.864" v="361" actId="14100"/>
          <ac:picMkLst>
            <pc:docMk/>
            <pc:sldMk cId="1717867458" sldId="274"/>
            <ac:picMk id="3" creationId="{5F8F4C8B-8DAD-8AA4-0680-6FA7478EDA9A}"/>
          </ac:picMkLst>
        </pc:picChg>
        <pc:picChg chg="add mod">
          <ac:chgData name="Harrison Olvera" userId="e12df3b4f3e64b5f" providerId="LiveId" clId="{736DFF46-D3FC-4299-A4B1-5F63B2BC3A86}" dt="2023-12-16T23:13:31.864" v="361" actId="14100"/>
          <ac:picMkLst>
            <pc:docMk/>
            <pc:sldMk cId="1717867458" sldId="274"/>
            <ac:picMk id="4" creationId="{3D882C7D-48C8-E9FC-A36B-D52D87A47CB3}"/>
          </ac:picMkLst>
        </pc:picChg>
        <pc:picChg chg="add mod">
          <ac:chgData name="Harrison Olvera" userId="e12df3b4f3e64b5f" providerId="LiveId" clId="{736DFF46-D3FC-4299-A4B1-5F63B2BC3A86}" dt="2023-12-16T23:13:31.864" v="361" actId="14100"/>
          <ac:picMkLst>
            <pc:docMk/>
            <pc:sldMk cId="1717867458" sldId="274"/>
            <ac:picMk id="5" creationId="{D54DE249-D8B5-135F-C2A9-160A7E04D460}"/>
          </ac:picMkLst>
        </pc:picChg>
        <pc:picChg chg="del">
          <ac:chgData name="Harrison Olvera" userId="e12df3b4f3e64b5f" providerId="LiveId" clId="{736DFF46-D3FC-4299-A4B1-5F63B2BC3A86}" dt="2023-12-16T23:12:47.289" v="350" actId="478"/>
          <ac:picMkLst>
            <pc:docMk/>
            <pc:sldMk cId="1717867458" sldId="274"/>
            <ac:picMk id="7" creationId="{7B7B3044-F85D-1970-4819-588B8C5379BC}"/>
          </ac:picMkLst>
        </pc:picChg>
        <pc:picChg chg="add mod">
          <ac:chgData name="Harrison Olvera" userId="e12df3b4f3e64b5f" providerId="LiveId" clId="{736DFF46-D3FC-4299-A4B1-5F63B2BC3A86}" dt="2023-12-16T23:13:31.864" v="361" actId="14100"/>
          <ac:picMkLst>
            <pc:docMk/>
            <pc:sldMk cId="1717867458" sldId="274"/>
            <ac:picMk id="8" creationId="{A96A931B-B13D-697F-31CE-06A1E4DDDD0C}"/>
          </ac:picMkLst>
        </pc:picChg>
        <pc:picChg chg="add mod">
          <ac:chgData name="Harrison Olvera" userId="e12df3b4f3e64b5f" providerId="LiveId" clId="{736DFF46-D3FC-4299-A4B1-5F63B2BC3A86}" dt="2023-12-16T23:13:31.864" v="361" actId="14100"/>
          <ac:picMkLst>
            <pc:docMk/>
            <pc:sldMk cId="1717867458" sldId="274"/>
            <ac:picMk id="9" creationId="{B7B60C50-1D17-2A9B-107E-B300639A815A}"/>
          </ac:picMkLst>
        </pc:picChg>
      </pc:sldChg>
      <pc:sldChg chg="addSp delSp modSp mod">
        <pc:chgData name="Harrison Olvera" userId="e12df3b4f3e64b5f" providerId="LiveId" clId="{736DFF46-D3FC-4299-A4B1-5F63B2BC3A86}" dt="2023-12-16T23:14:09.598" v="370" actId="1076"/>
        <pc:sldMkLst>
          <pc:docMk/>
          <pc:sldMk cId="1235017052" sldId="275"/>
        </pc:sldMkLst>
        <pc:spChg chg="mod">
          <ac:chgData name="Harrison Olvera" userId="e12df3b4f3e64b5f" providerId="LiveId" clId="{736DFF46-D3FC-4299-A4B1-5F63B2BC3A86}" dt="2023-12-16T23:13:48.544" v="362"/>
          <ac:spMkLst>
            <pc:docMk/>
            <pc:sldMk cId="1235017052" sldId="275"/>
            <ac:spMk id="2" creationId="{D76F68CE-E7A6-FBBD-1B60-C0F85CB82AB9}"/>
          </ac:spMkLst>
        </pc:spChg>
        <pc:spChg chg="add del mod">
          <ac:chgData name="Harrison Olvera" userId="e12df3b4f3e64b5f" providerId="LiveId" clId="{736DFF46-D3FC-4299-A4B1-5F63B2BC3A86}" dt="2023-12-16T23:14:03.184" v="366" actId="478"/>
          <ac:spMkLst>
            <pc:docMk/>
            <pc:sldMk cId="1235017052" sldId="275"/>
            <ac:spMk id="4" creationId="{2BFC0C6D-E491-4550-6237-A667DAC7412E}"/>
          </ac:spMkLst>
        </pc:spChg>
        <pc:spChg chg="add del mod">
          <ac:chgData name="Harrison Olvera" userId="e12df3b4f3e64b5f" providerId="LiveId" clId="{736DFF46-D3FC-4299-A4B1-5F63B2BC3A86}" dt="2023-12-16T23:14:03.184" v="366" actId="478"/>
          <ac:spMkLst>
            <pc:docMk/>
            <pc:sldMk cId="1235017052" sldId="275"/>
            <ac:spMk id="5" creationId="{5F37B5A7-3776-B96C-FA4C-BCAD9CEBACDA}"/>
          </ac:spMkLst>
        </pc:spChg>
        <pc:picChg chg="del">
          <ac:chgData name="Harrison Olvera" userId="e12df3b4f3e64b5f" providerId="LiveId" clId="{736DFF46-D3FC-4299-A4B1-5F63B2BC3A86}" dt="2023-12-16T23:14:04.813" v="367" actId="478"/>
          <ac:picMkLst>
            <pc:docMk/>
            <pc:sldMk cId="1235017052" sldId="275"/>
            <ac:picMk id="6" creationId="{0015B515-3415-BDB1-D781-47AD72D2E789}"/>
          </ac:picMkLst>
        </pc:picChg>
        <pc:picChg chg="add mod">
          <ac:chgData name="Harrison Olvera" userId="e12df3b4f3e64b5f" providerId="LiveId" clId="{736DFF46-D3FC-4299-A4B1-5F63B2BC3A86}" dt="2023-12-16T23:14:09.598" v="370" actId="1076"/>
          <ac:picMkLst>
            <pc:docMk/>
            <pc:sldMk cId="1235017052" sldId="275"/>
            <ac:picMk id="7" creationId="{25568255-C5C3-1299-0460-DD5CF06D0892}"/>
          </ac:picMkLst>
        </pc:picChg>
      </pc:sldChg>
      <pc:sldChg chg="addSp delSp modSp mod">
        <pc:chgData name="Harrison Olvera" userId="e12df3b4f3e64b5f" providerId="LiveId" clId="{736DFF46-D3FC-4299-A4B1-5F63B2BC3A86}" dt="2023-12-16T23:14:34.895" v="379" actId="1076"/>
        <pc:sldMkLst>
          <pc:docMk/>
          <pc:sldMk cId="278935003" sldId="276"/>
        </pc:sldMkLst>
        <pc:spChg chg="mod">
          <ac:chgData name="Harrison Olvera" userId="e12df3b4f3e64b5f" providerId="LiveId" clId="{736DFF46-D3FC-4299-A4B1-5F63B2BC3A86}" dt="2023-12-16T23:14:24.444" v="374"/>
          <ac:spMkLst>
            <pc:docMk/>
            <pc:sldMk cId="278935003" sldId="276"/>
            <ac:spMk id="2" creationId="{B8F167A9-C476-627F-2C18-C8D6F25F1035}"/>
          </ac:spMkLst>
        </pc:spChg>
        <pc:spChg chg="add mod">
          <ac:chgData name="Harrison Olvera" userId="e12df3b4f3e64b5f" providerId="LiveId" clId="{736DFF46-D3FC-4299-A4B1-5F63B2BC3A86}" dt="2023-12-16T23:14:27.782" v="376" actId="1076"/>
          <ac:spMkLst>
            <pc:docMk/>
            <pc:sldMk cId="278935003" sldId="276"/>
            <ac:spMk id="5" creationId="{0A03415C-D3BE-06EA-3725-BB6B79DE181C}"/>
          </ac:spMkLst>
        </pc:spChg>
        <pc:picChg chg="del">
          <ac:chgData name="Harrison Olvera" userId="e12df3b4f3e64b5f" providerId="LiveId" clId="{736DFF46-D3FC-4299-A4B1-5F63B2BC3A86}" dt="2023-12-16T23:14:28.969" v="377" actId="478"/>
          <ac:picMkLst>
            <pc:docMk/>
            <pc:sldMk cId="278935003" sldId="276"/>
            <ac:picMk id="4" creationId="{792C1B0F-C4CE-44E3-F72F-9BE0B904733A}"/>
          </ac:picMkLst>
        </pc:picChg>
        <pc:picChg chg="add mod">
          <ac:chgData name="Harrison Olvera" userId="e12df3b4f3e64b5f" providerId="LiveId" clId="{736DFF46-D3FC-4299-A4B1-5F63B2BC3A86}" dt="2023-12-16T23:14:34.895" v="379" actId="1076"/>
          <ac:picMkLst>
            <pc:docMk/>
            <pc:sldMk cId="278935003" sldId="276"/>
            <ac:picMk id="6" creationId="{48DCA214-2C43-8764-23C5-4462E2458BD2}"/>
          </ac:picMkLst>
        </pc:picChg>
      </pc:sldChg>
      <pc:sldChg chg="modSp mod">
        <pc:chgData name="Harrison Olvera" userId="e12df3b4f3e64b5f" providerId="LiveId" clId="{736DFF46-D3FC-4299-A4B1-5F63B2BC3A86}" dt="2023-12-16T23:14:52.767" v="384"/>
        <pc:sldMkLst>
          <pc:docMk/>
          <pc:sldMk cId="2473683602" sldId="277"/>
        </pc:sldMkLst>
        <pc:spChg chg="mod">
          <ac:chgData name="Harrison Olvera" userId="e12df3b4f3e64b5f" providerId="LiveId" clId="{736DFF46-D3FC-4299-A4B1-5F63B2BC3A86}" dt="2023-12-16T23:14:52.767" v="384"/>
          <ac:spMkLst>
            <pc:docMk/>
            <pc:sldMk cId="2473683602" sldId="277"/>
            <ac:spMk id="2" creationId="{E10CACCA-02AE-8225-AEC8-BF7F2BCC9C4F}"/>
          </ac:spMkLst>
        </pc:spChg>
      </pc:sldChg>
      <pc:sldChg chg="addSp delSp modSp del mod">
        <pc:chgData name="Harrison Olvera" userId="e12df3b4f3e64b5f" providerId="LiveId" clId="{736DFF46-D3FC-4299-A4B1-5F63B2BC3A86}" dt="2023-12-16T23:16:15.757" v="399" actId="47"/>
        <pc:sldMkLst>
          <pc:docMk/>
          <pc:sldMk cId="1652044696" sldId="278"/>
        </pc:sldMkLst>
        <pc:spChg chg="mod">
          <ac:chgData name="Harrison Olvera" userId="e12df3b4f3e64b5f" providerId="LiveId" clId="{736DFF46-D3FC-4299-A4B1-5F63B2BC3A86}" dt="2023-12-16T23:15:13.610" v="389"/>
          <ac:spMkLst>
            <pc:docMk/>
            <pc:sldMk cId="1652044696" sldId="278"/>
            <ac:spMk id="2" creationId="{D76F68CE-E7A6-FBBD-1B60-C0F85CB82AB9}"/>
          </ac:spMkLst>
        </pc:spChg>
        <pc:spChg chg="mod">
          <ac:chgData name="Harrison Olvera" userId="e12df3b4f3e64b5f" providerId="LiveId" clId="{736DFF46-D3FC-4299-A4B1-5F63B2BC3A86}" dt="2023-12-16T23:15:23.890" v="393" actId="14100"/>
          <ac:spMkLst>
            <pc:docMk/>
            <pc:sldMk cId="1652044696" sldId="278"/>
            <ac:spMk id="5" creationId="{C85C434D-E706-6364-F659-84599C3C180A}"/>
          </ac:spMkLst>
        </pc:spChg>
        <pc:picChg chg="add del mod">
          <ac:chgData name="Harrison Olvera" userId="e12df3b4f3e64b5f" providerId="LiveId" clId="{736DFF46-D3FC-4299-A4B1-5F63B2BC3A86}" dt="2023-12-16T23:15:49.719" v="397"/>
          <ac:picMkLst>
            <pc:docMk/>
            <pc:sldMk cId="1652044696" sldId="278"/>
            <ac:picMk id="3" creationId="{8E728799-E183-26C6-5965-0420D82FA2C7}"/>
          </ac:picMkLst>
        </pc:picChg>
        <pc:picChg chg="add del mod">
          <ac:chgData name="Harrison Olvera" userId="e12df3b4f3e64b5f" providerId="LiveId" clId="{736DFF46-D3FC-4299-A4B1-5F63B2BC3A86}" dt="2023-12-16T23:15:49.313" v="396"/>
          <ac:picMkLst>
            <pc:docMk/>
            <pc:sldMk cId="1652044696" sldId="278"/>
            <ac:picMk id="4" creationId="{41A4AD5C-5085-C8D5-9A12-14E3533CA087}"/>
          </ac:picMkLst>
        </pc:picChg>
        <pc:picChg chg="del">
          <ac:chgData name="Harrison Olvera" userId="e12df3b4f3e64b5f" providerId="LiveId" clId="{736DFF46-D3FC-4299-A4B1-5F63B2BC3A86}" dt="2023-12-16T23:15:15.413" v="390" actId="478"/>
          <ac:picMkLst>
            <pc:docMk/>
            <pc:sldMk cId="1652044696" sldId="278"/>
            <ac:picMk id="8" creationId="{E03511F1-B76E-483A-0699-FACF40A6BE64}"/>
          </ac:picMkLst>
        </pc:picChg>
        <pc:picChg chg="del">
          <ac:chgData name="Harrison Olvera" userId="e12df3b4f3e64b5f" providerId="LiveId" clId="{736DFF46-D3FC-4299-A4B1-5F63B2BC3A86}" dt="2023-12-16T23:15:15.950" v="391" actId="478"/>
          <ac:picMkLst>
            <pc:docMk/>
            <pc:sldMk cId="1652044696" sldId="278"/>
            <ac:picMk id="9" creationId="{ED3803B7-6202-279F-1AED-CE1832ADD82C}"/>
          </ac:picMkLst>
        </pc:picChg>
      </pc:sldChg>
      <pc:sldChg chg="addSp delSp modSp mod">
        <pc:chgData name="Harrison Olvera" userId="e12df3b4f3e64b5f" providerId="LiveId" clId="{736DFF46-D3FC-4299-A4B1-5F63B2BC3A86}" dt="2023-12-16T23:16:41.858" v="408" actId="1076"/>
        <pc:sldMkLst>
          <pc:docMk/>
          <pc:sldMk cId="2614022656" sldId="279"/>
        </pc:sldMkLst>
        <pc:spChg chg="mod">
          <ac:chgData name="Harrison Olvera" userId="e12df3b4f3e64b5f" providerId="LiveId" clId="{736DFF46-D3FC-4299-A4B1-5F63B2BC3A86}" dt="2023-12-16T23:16:29.008" v="402"/>
          <ac:spMkLst>
            <pc:docMk/>
            <pc:sldMk cId="2614022656" sldId="279"/>
            <ac:spMk id="2" creationId="{D76F68CE-E7A6-FBBD-1B60-C0F85CB82AB9}"/>
          </ac:spMkLst>
        </pc:spChg>
        <pc:spChg chg="mod">
          <ac:chgData name="Harrison Olvera" userId="e12df3b4f3e64b5f" providerId="LiveId" clId="{736DFF46-D3FC-4299-A4B1-5F63B2BC3A86}" dt="2023-12-16T23:16:35.311" v="404" actId="14100"/>
          <ac:spMkLst>
            <pc:docMk/>
            <pc:sldMk cId="2614022656" sldId="279"/>
            <ac:spMk id="5" creationId="{52A22CB2-76A4-E3C4-F0A3-515AB6CEB818}"/>
          </ac:spMkLst>
        </pc:spChg>
        <pc:picChg chg="add mod">
          <ac:chgData name="Harrison Olvera" userId="e12df3b4f3e64b5f" providerId="LiveId" clId="{736DFF46-D3FC-4299-A4B1-5F63B2BC3A86}" dt="2023-12-16T23:16:41.858" v="408" actId="1076"/>
          <ac:picMkLst>
            <pc:docMk/>
            <pc:sldMk cId="2614022656" sldId="279"/>
            <ac:picMk id="3" creationId="{64300D99-BE21-1AE1-E212-2989A13BC98B}"/>
          </ac:picMkLst>
        </pc:picChg>
        <pc:picChg chg="del">
          <ac:chgData name="Harrison Olvera" userId="e12df3b4f3e64b5f" providerId="LiveId" clId="{736DFF46-D3FC-4299-A4B1-5F63B2BC3A86}" dt="2023-12-16T23:16:36.803" v="405" actId="478"/>
          <ac:picMkLst>
            <pc:docMk/>
            <pc:sldMk cId="2614022656" sldId="279"/>
            <ac:picMk id="6" creationId="{02150590-D1BC-8E17-ECF8-667D3F10B44D}"/>
          </ac:picMkLst>
        </pc:picChg>
      </pc:sldChg>
      <pc:sldChg chg="addSp delSp modSp mod">
        <pc:chgData name="Harrison Olvera" userId="e12df3b4f3e64b5f" providerId="LiveId" clId="{736DFF46-D3FC-4299-A4B1-5F63B2BC3A86}" dt="2023-12-16T23:17:09.570" v="418"/>
        <pc:sldMkLst>
          <pc:docMk/>
          <pc:sldMk cId="1043166225" sldId="280"/>
        </pc:sldMkLst>
        <pc:spChg chg="mod">
          <ac:chgData name="Harrison Olvera" userId="e12df3b4f3e64b5f" providerId="LiveId" clId="{736DFF46-D3FC-4299-A4B1-5F63B2BC3A86}" dt="2023-12-16T23:16:50.900" v="409"/>
          <ac:spMkLst>
            <pc:docMk/>
            <pc:sldMk cId="1043166225" sldId="280"/>
            <ac:spMk id="2" creationId="{B8F167A9-C476-627F-2C18-C8D6F25F1035}"/>
          </ac:spMkLst>
        </pc:spChg>
        <pc:spChg chg="mod">
          <ac:chgData name="Harrison Olvera" userId="e12df3b4f3e64b5f" providerId="LiveId" clId="{736DFF46-D3FC-4299-A4B1-5F63B2BC3A86}" dt="2023-12-16T23:17:09.570" v="418"/>
          <ac:spMkLst>
            <pc:docMk/>
            <pc:sldMk cId="1043166225" sldId="280"/>
            <ac:spMk id="5" creationId="{701F39E6-2194-28C6-B3E5-E475AED6F3AF}"/>
          </ac:spMkLst>
        </pc:spChg>
        <pc:picChg chg="add mod">
          <ac:chgData name="Harrison Olvera" userId="e12df3b4f3e64b5f" providerId="LiveId" clId="{736DFF46-D3FC-4299-A4B1-5F63B2BC3A86}" dt="2023-12-16T23:17:01.571" v="413" actId="1076"/>
          <ac:picMkLst>
            <pc:docMk/>
            <pc:sldMk cId="1043166225" sldId="280"/>
            <ac:picMk id="3" creationId="{6C8A9538-081E-2E3C-9247-460FB01033FF}"/>
          </ac:picMkLst>
        </pc:picChg>
        <pc:picChg chg="del">
          <ac:chgData name="Harrison Olvera" userId="e12df3b4f3e64b5f" providerId="LiveId" clId="{736DFF46-D3FC-4299-A4B1-5F63B2BC3A86}" dt="2023-12-16T23:16:58.154" v="410" actId="478"/>
          <ac:picMkLst>
            <pc:docMk/>
            <pc:sldMk cId="1043166225" sldId="280"/>
            <ac:picMk id="6" creationId="{52C896F9-92EA-6DF7-A291-30C29DF052C4}"/>
          </ac:picMkLst>
        </pc:picChg>
      </pc:sldChg>
      <pc:sldChg chg="modSp mod ord">
        <pc:chgData name="Harrison Olvera" userId="e12df3b4f3e64b5f" providerId="LiveId" clId="{736DFF46-D3FC-4299-A4B1-5F63B2BC3A86}" dt="2023-12-16T23:36:35.017" v="1539" actId="20577"/>
        <pc:sldMkLst>
          <pc:docMk/>
          <pc:sldMk cId="1046598611" sldId="281"/>
        </pc:sldMkLst>
        <pc:spChg chg="mod">
          <ac:chgData name="Harrison Olvera" userId="e12df3b4f3e64b5f" providerId="LiveId" clId="{736DFF46-D3FC-4299-A4B1-5F63B2BC3A86}" dt="2023-12-16T23:36:35.017" v="1539" actId="20577"/>
          <ac:spMkLst>
            <pc:docMk/>
            <pc:sldMk cId="1046598611" sldId="281"/>
            <ac:spMk id="3" creationId="{1448B05C-DBE1-31D4-6320-82A5F2D3556A}"/>
          </ac:spMkLst>
        </pc:spChg>
      </pc:sldChg>
      <pc:sldChg chg="modSp mod ord">
        <pc:chgData name="Harrison Olvera" userId="e12df3b4f3e64b5f" providerId="LiveId" clId="{736DFF46-D3FC-4299-A4B1-5F63B2BC3A86}" dt="2023-12-16T23:31:19.940" v="1070" actId="20577"/>
        <pc:sldMkLst>
          <pc:docMk/>
          <pc:sldMk cId="4278687190" sldId="282"/>
        </pc:sldMkLst>
        <pc:spChg chg="mod">
          <ac:chgData name="Harrison Olvera" userId="e12df3b4f3e64b5f" providerId="LiveId" clId="{736DFF46-D3FC-4299-A4B1-5F63B2BC3A86}" dt="2023-12-16T23:31:19.940" v="1070" actId="20577"/>
          <ac:spMkLst>
            <pc:docMk/>
            <pc:sldMk cId="4278687190" sldId="282"/>
            <ac:spMk id="3" creationId="{09B806BF-5AFB-8072-6036-5FF2F04D51B8}"/>
          </ac:spMkLst>
        </pc:spChg>
      </pc:sldChg>
      <pc:sldChg chg="modSp mod">
        <pc:chgData name="Harrison Olvera" userId="e12df3b4f3e64b5f" providerId="LiveId" clId="{736DFF46-D3FC-4299-A4B1-5F63B2BC3A86}" dt="2023-12-16T23:37:38.401" v="1593" actId="20577"/>
        <pc:sldMkLst>
          <pc:docMk/>
          <pc:sldMk cId="4008658850" sldId="283"/>
        </pc:sldMkLst>
        <pc:spChg chg="mod">
          <ac:chgData name="Harrison Olvera" userId="e12df3b4f3e64b5f" providerId="LiveId" clId="{736DFF46-D3FC-4299-A4B1-5F63B2BC3A86}" dt="2023-12-16T23:37:38.401" v="1593" actId="20577"/>
          <ac:spMkLst>
            <pc:docMk/>
            <pc:sldMk cId="4008658850" sldId="283"/>
            <ac:spMk id="3" creationId="{A8D35A28-3937-E33A-B93B-9ABE44114470}"/>
          </ac:spMkLst>
        </pc:spChg>
      </pc:sldChg>
      <pc:sldChg chg="modSp mod">
        <pc:chgData name="Harrison Olvera" userId="e12df3b4f3e64b5f" providerId="LiveId" clId="{736DFF46-D3FC-4299-A4B1-5F63B2BC3A86}" dt="2023-12-16T23:37:50.454" v="1596" actId="20577"/>
        <pc:sldMkLst>
          <pc:docMk/>
          <pc:sldMk cId="180207661" sldId="284"/>
        </pc:sldMkLst>
        <pc:spChg chg="mod">
          <ac:chgData name="Harrison Olvera" userId="e12df3b4f3e64b5f" providerId="LiveId" clId="{736DFF46-D3FC-4299-A4B1-5F63B2BC3A86}" dt="2023-12-16T23:37:50.454" v="1596" actId="20577"/>
          <ac:spMkLst>
            <pc:docMk/>
            <pc:sldMk cId="180207661" sldId="284"/>
            <ac:spMk id="3" creationId="{FAE2DA66-2B52-DC3B-5177-E141C207B4C9}"/>
          </ac:spMkLst>
        </pc:spChg>
      </pc:sldChg>
      <pc:sldChg chg="modSp mod">
        <pc:chgData name="Harrison Olvera" userId="e12df3b4f3e64b5f" providerId="LiveId" clId="{736DFF46-D3FC-4299-A4B1-5F63B2BC3A86}" dt="2023-12-16T23:39:42.901" v="1607" actId="20577"/>
        <pc:sldMkLst>
          <pc:docMk/>
          <pc:sldMk cId="3182960044" sldId="285"/>
        </pc:sldMkLst>
        <pc:spChg chg="mod">
          <ac:chgData name="Harrison Olvera" userId="e12df3b4f3e64b5f" providerId="LiveId" clId="{736DFF46-D3FC-4299-A4B1-5F63B2BC3A86}" dt="2023-12-16T23:39:42.901" v="1607" actId="20577"/>
          <ac:spMkLst>
            <pc:docMk/>
            <pc:sldMk cId="3182960044" sldId="285"/>
            <ac:spMk id="2" creationId="{C9B7C54B-1140-6B60-0475-398D8216CDFB}"/>
          </ac:spMkLst>
        </pc:spChg>
        <pc:spChg chg="mod">
          <ac:chgData name="Harrison Olvera" userId="e12df3b4f3e64b5f" providerId="LiveId" clId="{736DFF46-D3FC-4299-A4B1-5F63B2BC3A86}" dt="2023-12-16T23:27:02.642" v="969" actId="20577"/>
          <ac:spMkLst>
            <pc:docMk/>
            <pc:sldMk cId="3182960044" sldId="285"/>
            <ac:spMk id="3" creationId="{462D7D49-E888-D1BD-17F6-216FA2865DE2}"/>
          </ac:spMkLst>
        </pc:spChg>
      </pc:sldChg>
      <pc:sldChg chg="addSp delSp modSp add mod">
        <pc:chgData name="Harrison Olvera" userId="e12df3b4f3e64b5f" providerId="LiveId" clId="{736DFF46-D3FC-4299-A4B1-5F63B2BC3A86}" dt="2023-12-16T23:07:06.530" v="236" actId="478"/>
        <pc:sldMkLst>
          <pc:docMk/>
          <pc:sldMk cId="4217968285" sldId="286"/>
        </pc:sldMkLst>
        <pc:spChg chg="mod">
          <ac:chgData name="Harrison Olvera" userId="e12df3b4f3e64b5f" providerId="LiveId" clId="{736DFF46-D3FC-4299-A4B1-5F63B2BC3A86}" dt="2023-12-16T23:06:31.114" v="228"/>
          <ac:spMkLst>
            <pc:docMk/>
            <pc:sldMk cId="4217968285" sldId="286"/>
            <ac:spMk id="2" creationId="{B8F167A9-C476-627F-2C18-C8D6F25F1035}"/>
          </ac:spMkLst>
        </pc:spChg>
        <pc:spChg chg="mod">
          <ac:chgData name="Harrison Olvera" userId="e12df3b4f3e64b5f" providerId="LiveId" clId="{736DFF46-D3FC-4299-A4B1-5F63B2BC3A86}" dt="2023-12-16T23:06:41.110" v="230" actId="14100"/>
          <ac:spMkLst>
            <pc:docMk/>
            <pc:sldMk cId="4217968285" sldId="286"/>
            <ac:spMk id="5" creationId="{F585EF5D-1C41-ED28-0D06-1C774F0D4B56}"/>
          </ac:spMkLst>
        </pc:spChg>
        <pc:picChg chg="add mod">
          <ac:chgData name="Harrison Olvera" userId="e12df3b4f3e64b5f" providerId="LiveId" clId="{736DFF46-D3FC-4299-A4B1-5F63B2BC3A86}" dt="2023-12-16T23:06:53.062" v="233" actId="1076"/>
          <ac:picMkLst>
            <pc:docMk/>
            <pc:sldMk cId="4217968285" sldId="286"/>
            <ac:picMk id="3" creationId="{2039E908-0853-8FFA-C4C9-C578DF00D71D}"/>
          </ac:picMkLst>
        </pc:picChg>
        <pc:picChg chg="add del mod">
          <ac:chgData name="Harrison Olvera" userId="e12df3b4f3e64b5f" providerId="LiveId" clId="{736DFF46-D3FC-4299-A4B1-5F63B2BC3A86}" dt="2023-12-16T23:07:06.530" v="236" actId="478"/>
          <ac:picMkLst>
            <pc:docMk/>
            <pc:sldMk cId="4217968285" sldId="286"/>
            <ac:picMk id="4" creationId="{E0340F19-D2E8-2A6F-D8B3-254111F0CDD2}"/>
          </ac:picMkLst>
        </pc:picChg>
        <pc:picChg chg="del">
          <ac:chgData name="Harrison Olvera" userId="e12df3b4f3e64b5f" providerId="LiveId" clId="{736DFF46-D3FC-4299-A4B1-5F63B2BC3A86}" dt="2023-12-16T23:06:50.697" v="231" actId="478"/>
          <ac:picMkLst>
            <pc:docMk/>
            <pc:sldMk cId="4217968285" sldId="286"/>
            <ac:picMk id="6" creationId="{697232A6-E8A0-A204-95B6-2471797475E1}"/>
          </ac:picMkLst>
        </pc:picChg>
      </pc:sldChg>
      <pc:sldChg chg="addSp delSp modSp add mod">
        <pc:chgData name="Harrison Olvera" userId="e12df3b4f3e64b5f" providerId="LiveId" clId="{736DFF46-D3FC-4299-A4B1-5F63B2BC3A86}" dt="2023-12-16T23:07:44.508" v="257" actId="1076"/>
        <pc:sldMkLst>
          <pc:docMk/>
          <pc:sldMk cId="3800669414" sldId="287"/>
        </pc:sldMkLst>
        <pc:spChg chg="mod">
          <ac:chgData name="Harrison Olvera" userId="e12df3b4f3e64b5f" providerId="LiveId" clId="{736DFF46-D3FC-4299-A4B1-5F63B2BC3A86}" dt="2023-12-16T23:07:33.192" v="254" actId="20577"/>
          <ac:spMkLst>
            <pc:docMk/>
            <pc:sldMk cId="3800669414" sldId="287"/>
            <ac:spMk id="2" creationId="{B8F167A9-C476-627F-2C18-C8D6F25F1035}"/>
          </ac:spMkLst>
        </pc:spChg>
        <pc:spChg chg="mod">
          <ac:chgData name="Harrison Olvera" userId="e12df3b4f3e64b5f" providerId="LiveId" clId="{736DFF46-D3FC-4299-A4B1-5F63B2BC3A86}" dt="2023-12-16T23:07:26.997" v="238"/>
          <ac:spMkLst>
            <pc:docMk/>
            <pc:sldMk cId="3800669414" sldId="287"/>
            <ac:spMk id="5" creationId="{F585EF5D-1C41-ED28-0D06-1C774F0D4B56}"/>
          </ac:spMkLst>
        </pc:spChg>
        <pc:picChg chg="del">
          <ac:chgData name="Harrison Olvera" userId="e12df3b4f3e64b5f" providerId="LiveId" clId="{736DFF46-D3FC-4299-A4B1-5F63B2BC3A86}" dt="2023-12-16T23:07:41.590" v="256" actId="478"/>
          <ac:picMkLst>
            <pc:docMk/>
            <pc:sldMk cId="3800669414" sldId="287"/>
            <ac:picMk id="3" creationId="{2039E908-0853-8FFA-C4C9-C578DF00D71D}"/>
          </ac:picMkLst>
        </pc:picChg>
        <pc:picChg chg="add mod">
          <ac:chgData name="Harrison Olvera" userId="e12df3b4f3e64b5f" providerId="LiveId" clId="{736DFF46-D3FC-4299-A4B1-5F63B2BC3A86}" dt="2023-12-16T23:07:44.508" v="257" actId="1076"/>
          <ac:picMkLst>
            <pc:docMk/>
            <pc:sldMk cId="3800669414" sldId="287"/>
            <ac:picMk id="4" creationId="{2D93191C-02A1-C33B-2277-615AD97A0801}"/>
          </ac:picMkLst>
        </pc:picChg>
      </pc:sldChg>
      <pc:sldChg chg="modSp add mod ord">
        <pc:chgData name="Harrison Olvera" userId="e12df3b4f3e64b5f" providerId="LiveId" clId="{736DFF46-D3FC-4299-A4B1-5F63B2BC3A86}" dt="2023-12-16T23:18:28.186" v="426" actId="14100"/>
        <pc:sldMkLst>
          <pc:docMk/>
          <pc:sldMk cId="2810367403" sldId="288"/>
        </pc:sldMkLst>
        <pc:spChg chg="mod">
          <ac:chgData name="Harrison Olvera" userId="e12df3b4f3e64b5f" providerId="LiveId" clId="{736DFF46-D3FC-4299-A4B1-5F63B2BC3A86}" dt="2023-12-16T23:18:28.186" v="426" actId="14100"/>
          <ac:spMkLst>
            <pc:docMk/>
            <pc:sldMk cId="2810367403" sldId="288"/>
            <ac:spMk id="2" creationId="{E10CACCA-02AE-8225-AEC8-BF7F2BCC9C4F}"/>
          </ac:spMkLst>
        </pc:spChg>
      </pc:sldChg>
      <pc:sldChg chg="addSp delSp modSp add mod ord">
        <pc:chgData name="Harrison Olvera" userId="e12df3b4f3e64b5f" providerId="LiveId" clId="{736DFF46-D3FC-4299-A4B1-5F63B2BC3A86}" dt="2023-12-16T23:18:59.353" v="436" actId="1076"/>
        <pc:sldMkLst>
          <pc:docMk/>
          <pc:sldMk cId="3086987622" sldId="289"/>
        </pc:sldMkLst>
        <pc:spChg chg="mod">
          <ac:chgData name="Harrison Olvera" userId="e12df3b4f3e64b5f" providerId="LiveId" clId="{736DFF46-D3FC-4299-A4B1-5F63B2BC3A86}" dt="2023-12-16T23:18:43.404" v="429"/>
          <ac:spMkLst>
            <pc:docMk/>
            <pc:sldMk cId="3086987622" sldId="289"/>
            <ac:spMk id="2" creationId="{B8F167A9-C476-627F-2C18-C8D6F25F1035}"/>
          </ac:spMkLst>
        </pc:spChg>
        <pc:spChg chg="mod">
          <ac:chgData name="Harrison Olvera" userId="e12df3b4f3e64b5f" providerId="LiveId" clId="{736DFF46-D3FC-4299-A4B1-5F63B2BC3A86}" dt="2023-12-16T23:18:49.339" v="432"/>
          <ac:spMkLst>
            <pc:docMk/>
            <pc:sldMk cId="3086987622" sldId="289"/>
            <ac:spMk id="5" creationId="{701F39E6-2194-28C6-B3E5-E475AED6F3AF}"/>
          </ac:spMkLst>
        </pc:spChg>
        <pc:picChg chg="del">
          <ac:chgData name="Harrison Olvera" userId="e12df3b4f3e64b5f" providerId="LiveId" clId="{736DFF46-D3FC-4299-A4B1-5F63B2BC3A86}" dt="2023-12-16T23:18:54.124" v="433" actId="478"/>
          <ac:picMkLst>
            <pc:docMk/>
            <pc:sldMk cId="3086987622" sldId="289"/>
            <ac:picMk id="3" creationId="{6C8A9538-081E-2E3C-9247-460FB01033FF}"/>
          </ac:picMkLst>
        </pc:picChg>
        <pc:picChg chg="add mod">
          <ac:chgData name="Harrison Olvera" userId="e12df3b4f3e64b5f" providerId="LiveId" clId="{736DFF46-D3FC-4299-A4B1-5F63B2BC3A86}" dt="2023-12-16T23:18:59.353" v="436" actId="1076"/>
          <ac:picMkLst>
            <pc:docMk/>
            <pc:sldMk cId="3086987622" sldId="289"/>
            <ac:picMk id="4" creationId="{AEE134E2-B5C3-8650-EA15-707E25721B05}"/>
          </ac:picMkLst>
        </pc:picChg>
      </pc:sldChg>
      <pc:sldChg chg="addSp delSp modSp add mod">
        <pc:chgData name="Harrison Olvera" userId="e12df3b4f3e64b5f" providerId="LiveId" clId="{736DFF46-D3FC-4299-A4B1-5F63B2BC3A86}" dt="2023-12-16T23:19:26.765" v="447" actId="1076"/>
        <pc:sldMkLst>
          <pc:docMk/>
          <pc:sldMk cId="3053927126" sldId="290"/>
        </pc:sldMkLst>
        <pc:spChg chg="mod">
          <ac:chgData name="Harrison Olvera" userId="e12df3b4f3e64b5f" providerId="LiveId" clId="{736DFF46-D3FC-4299-A4B1-5F63B2BC3A86}" dt="2023-12-16T23:19:11.197" v="438"/>
          <ac:spMkLst>
            <pc:docMk/>
            <pc:sldMk cId="3053927126" sldId="290"/>
            <ac:spMk id="2" creationId="{B8F167A9-C476-627F-2C18-C8D6F25F1035}"/>
          </ac:spMkLst>
        </pc:spChg>
        <pc:spChg chg="mod">
          <ac:chgData name="Harrison Olvera" userId="e12df3b4f3e64b5f" providerId="LiveId" clId="{736DFF46-D3FC-4299-A4B1-5F63B2BC3A86}" dt="2023-12-16T23:19:18.812" v="443"/>
          <ac:spMkLst>
            <pc:docMk/>
            <pc:sldMk cId="3053927126" sldId="290"/>
            <ac:spMk id="5" creationId="{701F39E6-2194-28C6-B3E5-E475AED6F3AF}"/>
          </ac:spMkLst>
        </pc:spChg>
        <pc:picChg chg="add mod">
          <ac:chgData name="Harrison Olvera" userId="e12df3b4f3e64b5f" providerId="LiveId" clId="{736DFF46-D3FC-4299-A4B1-5F63B2BC3A86}" dt="2023-12-16T23:19:26.765" v="447" actId="1076"/>
          <ac:picMkLst>
            <pc:docMk/>
            <pc:sldMk cId="3053927126" sldId="290"/>
            <ac:picMk id="3" creationId="{57F1BE7A-0905-304A-6C0E-0DA03E576271}"/>
          </ac:picMkLst>
        </pc:picChg>
        <pc:picChg chg="del">
          <ac:chgData name="Harrison Olvera" userId="e12df3b4f3e64b5f" providerId="LiveId" clId="{736DFF46-D3FC-4299-A4B1-5F63B2BC3A86}" dt="2023-12-16T23:19:22.774" v="444" actId="478"/>
          <ac:picMkLst>
            <pc:docMk/>
            <pc:sldMk cId="3053927126" sldId="290"/>
            <ac:picMk id="4" creationId="{AEE134E2-B5C3-8650-EA15-707E25721B05}"/>
          </ac:picMkLst>
        </pc:picChg>
      </pc:sldChg>
      <pc:sldChg chg="addSp delSp modSp add mod">
        <pc:chgData name="Harrison Olvera" userId="e12df3b4f3e64b5f" providerId="LiveId" clId="{736DFF46-D3FC-4299-A4B1-5F63B2BC3A86}" dt="2023-12-16T23:19:54.775" v="459" actId="1076"/>
        <pc:sldMkLst>
          <pc:docMk/>
          <pc:sldMk cId="1093275978" sldId="291"/>
        </pc:sldMkLst>
        <pc:spChg chg="mod">
          <ac:chgData name="Harrison Olvera" userId="e12df3b4f3e64b5f" providerId="LiveId" clId="{736DFF46-D3FC-4299-A4B1-5F63B2BC3A86}" dt="2023-12-16T23:19:38.394" v="451"/>
          <ac:spMkLst>
            <pc:docMk/>
            <pc:sldMk cId="1093275978" sldId="291"/>
            <ac:spMk id="2" creationId="{B8F167A9-C476-627F-2C18-C8D6F25F1035}"/>
          </ac:spMkLst>
        </pc:spChg>
        <pc:spChg chg="mod">
          <ac:chgData name="Harrison Olvera" userId="e12df3b4f3e64b5f" providerId="LiveId" clId="{736DFF46-D3FC-4299-A4B1-5F63B2BC3A86}" dt="2023-12-16T23:19:44.956" v="454"/>
          <ac:spMkLst>
            <pc:docMk/>
            <pc:sldMk cId="1093275978" sldId="291"/>
            <ac:spMk id="5" creationId="{701F39E6-2194-28C6-B3E5-E475AED6F3AF}"/>
          </ac:spMkLst>
        </pc:spChg>
        <pc:picChg chg="del">
          <ac:chgData name="Harrison Olvera" userId="e12df3b4f3e64b5f" providerId="LiveId" clId="{736DFF46-D3FC-4299-A4B1-5F63B2BC3A86}" dt="2023-12-16T23:19:49.145" v="455" actId="478"/>
          <ac:picMkLst>
            <pc:docMk/>
            <pc:sldMk cId="1093275978" sldId="291"/>
            <ac:picMk id="3" creationId="{57F1BE7A-0905-304A-6C0E-0DA03E576271}"/>
          </ac:picMkLst>
        </pc:picChg>
        <pc:picChg chg="add mod">
          <ac:chgData name="Harrison Olvera" userId="e12df3b4f3e64b5f" providerId="LiveId" clId="{736DFF46-D3FC-4299-A4B1-5F63B2BC3A86}" dt="2023-12-16T23:19:54.775" v="459" actId="1076"/>
          <ac:picMkLst>
            <pc:docMk/>
            <pc:sldMk cId="1093275978" sldId="291"/>
            <ac:picMk id="4" creationId="{9749B158-AA13-2C9A-48CF-966E759FDEC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12/16/2023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DD6B-EC2F-4242-BB01-3ADB2EA05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06E81A-1139-4F60-ADAD-CDBFA2DA7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1CA7DA-A3ED-424E-96DB-EAC43B3A9C8C}"/>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5" name="Footer Placeholder 4">
            <a:extLst>
              <a:ext uri="{FF2B5EF4-FFF2-40B4-BE49-F238E27FC236}">
                <a16:creationId xmlns:a16="http://schemas.microsoft.com/office/drawing/2014/main" id="{A5620E7B-DE6B-4599-AB9A-D6E6D1C5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98F17-D1A4-4B40-8467-04543C7AB05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946282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5B90-86EC-492C-8440-5BE029FCA3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4B971-FFBC-444C-9574-9D3B54B724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66CA0-A872-4564-80CA-5FEC4ECF6193}"/>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5" name="Footer Placeholder 4">
            <a:extLst>
              <a:ext uri="{FF2B5EF4-FFF2-40B4-BE49-F238E27FC236}">
                <a16:creationId xmlns:a16="http://schemas.microsoft.com/office/drawing/2014/main" id="{F64A1036-6CDC-445C-A420-C8F19AA31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5A98F-1722-408F-9EAF-DD105A6786D4}"/>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15691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E4D1-759E-4B80-9D6F-7700A8CDDC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BD5114-CD19-406E-8705-96803BC30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A8F7AF-E616-4F57-A855-C02E4119B051}"/>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5" name="Footer Placeholder 4">
            <a:extLst>
              <a:ext uri="{FF2B5EF4-FFF2-40B4-BE49-F238E27FC236}">
                <a16:creationId xmlns:a16="http://schemas.microsoft.com/office/drawing/2014/main" id="{687F85F8-5B2C-49AB-ACE3-206BEDDEC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69AD0B-2401-4303-B6E3-E10A44089B1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622131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4CDF-BB67-47FC-BF1B-DB02A6749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A57AE-432B-4C7F-AFD5-02DA1AB1AC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59AFA-4DCC-4AAB-A636-A768FCC636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2A2CC-F2EE-4979-8BBC-A34D0009144A}"/>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6" name="Footer Placeholder 5">
            <a:extLst>
              <a:ext uri="{FF2B5EF4-FFF2-40B4-BE49-F238E27FC236}">
                <a16:creationId xmlns:a16="http://schemas.microsoft.com/office/drawing/2014/main" id="{B714CF7A-3807-4981-82FE-9DFBEED4C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DDECA-5A1A-4973-9442-C48285448131}"/>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634168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A80D-F0D5-4D0E-A595-37B132CF9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2C3DE0-C588-424F-99AD-81C63CBF6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A99559-C376-4106-B5B8-DE2548E8B7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EC5DA3-BFFC-4144-9DE2-F9BD5D554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5B6C142-9FBA-441E-A2EE-8A26CD28D1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13BFF5-7AB9-4517-84AF-11B4195E5D87}"/>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8" name="Footer Placeholder 7">
            <a:extLst>
              <a:ext uri="{FF2B5EF4-FFF2-40B4-BE49-F238E27FC236}">
                <a16:creationId xmlns:a16="http://schemas.microsoft.com/office/drawing/2014/main" id="{64D63660-8C4C-44F0-BB2E-A2E06C0208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585D26-D27D-4780-B4D8-652336F541D3}"/>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29070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FB5D-6D01-46C3-90E2-6EF7C7DD9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BEC61-F94D-46EA-93C3-3D29473CCA2D}"/>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4" name="Footer Placeholder 3">
            <a:extLst>
              <a:ext uri="{FF2B5EF4-FFF2-40B4-BE49-F238E27FC236}">
                <a16:creationId xmlns:a16="http://schemas.microsoft.com/office/drawing/2014/main" id="{4538D31F-B3A3-44A7-BE2E-54CED00163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7FC639-D8CC-4126-AE01-D7ECE4FE3A56}"/>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4278590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11337-DCED-48AE-9781-145604B22134}"/>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3" name="Footer Placeholder 2">
            <a:extLst>
              <a:ext uri="{FF2B5EF4-FFF2-40B4-BE49-F238E27FC236}">
                <a16:creationId xmlns:a16="http://schemas.microsoft.com/office/drawing/2014/main" id="{B890E84E-2E44-4497-B8AA-769AD7E936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A3588F-8746-4FE0-AB58-50B514C86D3E}"/>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14177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E9AD-7C5B-43BF-BC81-663C3B7F4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CB248D-04F1-4ACE-8F99-0844D061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34B85-1772-4F38-A7E7-EB8B511E6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A84CC1-4267-4CC4-88D6-3A28AFF5E728}"/>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6" name="Footer Placeholder 5">
            <a:extLst>
              <a:ext uri="{FF2B5EF4-FFF2-40B4-BE49-F238E27FC236}">
                <a16:creationId xmlns:a16="http://schemas.microsoft.com/office/drawing/2014/main" id="{9E7253FA-41D5-46A5-8FA6-3BB510DA9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524AA-7B5D-4D45-A1D6-B2C17247F472}"/>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815468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1104-3193-4DE3-9579-D9AA8F0EF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3E60D-5591-47FB-8383-3CF2A6D2F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93396-1B46-429A-A1C7-6319CC46E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3BB73A-2A95-4544-9F11-6D8DF3A138CD}"/>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6" name="Footer Placeholder 5">
            <a:extLst>
              <a:ext uri="{FF2B5EF4-FFF2-40B4-BE49-F238E27FC236}">
                <a16:creationId xmlns:a16="http://schemas.microsoft.com/office/drawing/2014/main" id="{44582299-81B8-4894-B8B7-C1A0EF0D8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0117A-21AA-4F59-A2B7-7BC19EB7D364}"/>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659849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4F3F-7F8C-4B62-83A5-552DFB1903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BB7699-2B3A-4817-9AC3-43FD9282F9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3F1A9-6856-45E2-8C6C-5C78A873D91A}"/>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5" name="Footer Placeholder 4">
            <a:extLst>
              <a:ext uri="{FF2B5EF4-FFF2-40B4-BE49-F238E27FC236}">
                <a16:creationId xmlns:a16="http://schemas.microsoft.com/office/drawing/2014/main" id="{7E6807F9-D2C6-4EE6-AE90-327FC3253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B0549-8F58-4348-9920-652E9FEDC9A9}"/>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4706347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41ECD2-AC72-4B39-B658-44039FF9BC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CE250-D2E2-4148-B0C4-5EEC101D4B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E6582-DD76-46CC-A4B7-7889DF306095}"/>
              </a:ext>
            </a:extLst>
          </p:cNvPr>
          <p:cNvSpPr>
            <a:spLocks noGrp="1"/>
          </p:cNvSpPr>
          <p:nvPr>
            <p:ph type="dt" sz="half" idx="10"/>
          </p:nvPr>
        </p:nvSpPr>
        <p:spPr/>
        <p:txBody>
          <a:bodyPr/>
          <a:lstStyle/>
          <a:p>
            <a:fld id="{E574BDDD-E77C-4F65-80AE-A2B49D0566BE}" type="datetimeFigureOut">
              <a:rPr lang="en-US" smtClean="0"/>
              <a:t>12/16/2023</a:t>
            </a:fld>
            <a:endParaRPr lang="en-US"/>
          </a:p>
        </p:txBody>
      </p:sp>
      <p:sp>
        <p:nvSpPr>
          <p:cNvPr id="5" name="Footer Placeholder 4">
            <a:extLst>
              <a:ext uri="{FF2B5EF4-FFF2-40B4-BE49-F238E27FC236}">
                <a16:creationId xmlns:a16="http://schemas.microsoft.com/office/drawing/2014/main" id="{E0469BB8-5380-45F6-85BD-37209F96D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1002E-17D0-4016-AA60-4DBD5B8BF72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238121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12/16/2023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12/16/2023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317E4F-9347-44CD-9477-1AF2334B84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BCF40D-687B-4129-846D-C33C3CF7D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5B308-7023-40D0-A9D7-0A50FDE28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74BDDD-E77C-4F65-80AE-A2B49D0566BE}" type="datetimeFigureOut">
              <a:rPr lang="en-US" smtClean="0"/>
              <a:t>12/16/2023</a:t>
            </a:fld>
            <a:endParaRPr lang="en-US"/>
          </a:p>
        </p:txBody>
      </p:sp>
      <p:sp>
        <p:nvSpPr>
          <p:cNvPr id="5" name="Footer Placeholder 4">
            <a:extLst>
              <a:ext uri="{FF2B5EF4-FFF2-40B4-BE49-F238E27FC236}">
                <a16:creationId xmlns:a16="http://schemas.microsoft.com/office/drawing/2014/main" id="{C5B94102-7A5A-4E11-ABC2-D0BBAAF8E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0775C-EC89-455E-B408-FFCE8D86F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89097-B4E2-4F9F-9CBE-5C04691F4EBF}" type="slidenum">
              <a:rPr lang="en-US" smtClean="0"/>
              <a:t>‹#›</a:t>
            </a:fld>
            <a:endParaRPr lang="en-US"/>
          </a:p>
        </p:txBody>
      </p:sp>
    </p:spTree>
    <p:extLst>
      <p:ext uri="{BB962C8B-B14F-4D97-AF65-F5344CB8AC3E}">
        <p14:creationId xmlns:p14="http://schemas.microsoft.com/office/powerpoint/2010/main" val="28279130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CEIS114 Course project</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r>
              <a:rPr lang="en-US" dirty="0">
                <a:solidFill>
                  <a:srgbClr val="7CEBFF"/>
                </a:solidFill>
              </a:rPr>
              <a:t>By Harrison Olvera</a:t>
            </a:r>
          </a:p>
          <a:p>
            <a:r>
              <a:rPr lang="en-US" dirty="0">
                <a:solidFill>
                  <a:srgbClr val="7CEBFF"/>
                </a:solidFill>
              </a:rPr>
              <a:t>Prof. </a:t>
            </a:r>
            <a:r>
              <a:rPr lang="en-US" dirty="0" err="1">
                <a:solidFill>
                  <a:srgbClr val="7CEBFF"/>
                </a:solidFill>
              </a:rPr>
              <a:t>Abdulmagid</a:t>
            </a:r>
            <a:r>
              <a:rPr lang="en-US" dirty="0">
                <a:solidFill>
                  <a:srgbClr val="7CEBFF"/>
                </a:solidFill>
              </a:rPr>
              <a:t> Omar</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dirty="0"/>
              <a:t>Screenshot of code in Arduino IDE</a:t>
            </a:r>
          </a:p>
        </p:txBody>
      </p:sp>
      <p:sp>
        <p:nvSpPr>
          <p:cNvPr id="5" name="TextBox 4">
            <a:extLst>
              <a:ext uri="{FF2B5EF4-FFF2-40B4-BE49-F238E27FC236}">
                <a16:creationId xmlns:a16="http://schemas.microsoft.com/office/drawing/2014/main" id="{A9C9D19F-4278-F212-3133-F9A14A39083F}"/>
              </a:ext>
            </a:extLst>
          </p:cNvPr>
          <p:cNvSpPr txBox="1"/>
          <p:nvPr/>
        </p:nvSpPr>
        <p:spPr>
          <a:xfrm>
            <a:off x="476609" y="2078182"/>
            <a:ext cx="5480846" cy="646331"/>
          </a:xfrm>
          <a:prstGeom prst="rect">
            <a:avLst/>
          </a:prstGeom>
          <a:noFill/>
        </p:spPr>
        <p:txBody>
          <a:bodyPr wrap="square">
            <a:spAutoFit/>
          </a:bodyPr>
          <a:lstStyle/>
          <a:p>
            <a:r>
              <a:rPr lang="en-US" dirty="0"/>
              <a:t>Screenshot of </a:t>
            </a:r>
            <a:r>
              <a:rPr lang="en-US" dirty="0">
                <a:ea typeface="Times New Roman" panose="02020603050405020304" pitchFamily="18" charset="0"/>
              </a:rPr>
              <a:t>code in Arduino IDE showing </a:t>
            </a:r>
            <a:r>
              <a:rPr lang="en-US" b="1" dirty="0">
                <a:ea typeface="Times New Roman" panose="02020603050405020304" pitchFamily="18" charset="0"/>
              </a:rPr>
              <a:t>your name in the comment</a:t>
            </a:r>
            <a:endParaRPr lang="en-US" b="1" dirty="0"/>
          </a:p>
        </p:txBody>
      </p:sp>
      <p:pic>
        <p:nvPicPr>
          <p:cNvPr id="6" name="Picture Placeholder 4">
            <a:extLst>
              <a:ext uri="{FF2B5EF4-FFF2-40B4-BE49-F238E27FC236}">
                <a16:creationId xmlns:a16="http://schemas.microsoft.com/office/drawing/2014/main" id="{CFFCC940-11D5-E042-D0DE-85726935F352}"/>
              </a:ext>
            </a:extLst>
          </p:cNvPr>
          <p:cNvPicPr>
            <a:picLocks noChangeAspect="1"/>
          </p:cNvPicPr>
          <p:nvPr/>
        </p:nvPicPr>
        <p:blipFill rotWithShape="1">
          <a:blip r:embed="rId2"/>
          <a:srcRect t="-880" b="-1043"/>
          <a:stretch/>
        </p:blipFill>
        <p:spPr>
          <a:xfrm>
            <a:off x="6096000" y="1857978"/>
            <a:ext cx="5397933" cy="4843004"/>
          </a:xfrm>
          <a:prstGeom prst="rect">
            <a:avLst/>
          </a:prstGeom>
        </p:spPr>
      </p:pic>
    </p:spTree>
    <p:extLst>
      <p:ext uri="{BB962C8B-B14F-4D97-AF65-F5344CB8AC3E}">
        <p14:creationId xmlns:p14="http://schemas.microsoft.com/office/powerpoint/2010/main" val="308068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ACCA-02AE-8225-AEC8-BF7F2BCC9C4F}"/>
              </a:ext>
            </a:extLst>
          </p:cNvPr>
          <p:cNvSpPr>
            <a:spLocks noGrp="1"/>
          </p:cNvSpPr>
          <p:nvPr>
            <p:ph type="title"/>
          </p:nvPr>
        </p:nvSpPr>
        <p:spPr>
          <a:xfrm>
            <a:off x="581192" y="5262296"/>
            <a:ext cx="4909445" cy="689514"/>
          </a:xfrm>
        </p:spPr>
        <p:txBody>
          <a:bodyPr anchor="ctr">
            <a:normAutofit fontScale="90000"/>
          </a:bodyPr>
          <a:lstStyle/>
          <a:p>
            <a:r>
              <a:rPr lang="en-US" dirty="0"/>
              <a:t>Creating a Multiple Traffic Light Controller</a:t>
            </a:r>
          </a:p>
        </p:txBody>
      </p:sp>
      <p:pic>
        <p:nvPicPr>
          <p:cNvPr id="5" name="Picture 4" descr="3D abstract blue and gold cube illustration">
            <a:extLst>
              <a:ext uri="{FF2B5EF4-FFF2-40B4-BE49-F238E27FC236}">
                <a16:creationId xmlns:a16="http://schemas.microsoft.com/office/drawing/2014/main" id="{5B0C4114-E934-993D-1734-3551A9A5AAAA}"/>
              </a:ext>
            </a:extLst>
          </p:cNvPr>
          <p:cNvPicPr>
            <a:picLocks noChangeAspect="1"/>
          </p:cNvPicPr>
          <p:nvPr/>
        </p:nvPicPr>
        <p:blipFill rotWithShape="1">
          <a:blip r:embed="rId2"/>
          <a:srcRect t="12900" b="25043"/>
          <a:stretch/>
        </p:blipFill>
        <p:spPr>
          <a:xfrm>
            <a:off x="447816" y="601200"/>
            <a:ext cx="11292840" cy="4204800"/>
          </a:xfrm>
          <a:prstGeom prst="rect">
            <a:avLst/>
          </a:prstGeom>
          <a:noFill/>
        </p:spPr>
      </p:pic>
      <p:sp>
        <p:nvSpPr>
          <p:cNvPr id="9" name="Text Placeholder 3">
            <a:extLst>
              <a:ext uri="{FF2B5EF4-FFF2-40B4-BE49-F238E27FC236}">
                <a16:creationId xmlns:a16="http://schemas.microsoft.com/office/drawing/2014/main" id="{9BD02679-7652-0267-BA0D-12753C3B23F8}"/>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457894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68CE-E7A6-FBBD-1B60-C0F85CB82AB9}"/>
              </a:ext>
            </a:extLst>
          </p:cNvPr>
          <p:cNvSpPr>
            <a:spLocks noGrp="1"/>
          </p:cNvSpPr>
          <p:nvPr>
            <p:ph type="title"/>
          </p:nvPr>
        </p:nvSpPr>
        <p:spPr>
          <a:xfrm>
            <a:off x="581193" y="729658"/>
            <a:ext cx="11029616" cy="988332"/>
          </a:xfrm>
        </p:spPr>
        <p:txBody>
          <a:bodyPr anchor="b">
            <a:normAutofit/>
          </a:bodyPr>
          <a:lstStyle/>
          <a:p>
            <a:r>
              <a:rPr lang="en-US" sz="2800" dirty="0"/>
              <a:t>Picture of circuit with working LEDs</a:t>
            </a:r>
            <a:endParaRPr lang="en-US" dirty="0"/>
          </a:p>
        </p:txBody>
      </p:sp>
      <p:sp>
        <p:nvSpPr>
          <p:cNvPr id="4" name="Content Placeholder 3">
            <a:extLst>
              <a:ext uri="{FF2B5EF4-FFF2-40B4-BE49-F238E27FC236}">
                <a16:creationId xmlns:a16="http://schemas.microsoft.com/office/drawing/2014/main" id="{9C969E3B-E7B3-443D-91BD-5C1A4BD60864}"/>
              </a:ext>
            </a:extLst>
          </p:cNvPr>
          <p:cNvSpPr>
            <a:spLocks noGrp="1"/>
          </p:cNvSpPr>
          <p:nvPr>
            <p:ph sz="half" idx="2"/>
          </p:nvPr>
        </p:nvSpPr>
        <p:spPr/>
        <p:txBody>
          <a:bodyPr/>
          <a:lstStyle/>
          <a:p>
            <a:endParaRPr lang="en-US" dirty="0"/>
          </a:p>
        </p:txBody>
      </p:sp>
      <p:sp>
        <p:nvSpPr>
          <p:cNvPr id="6" name="TextBox 5">
            <a:extLst>
              <a:ext uri="{FF2B5EF4-FFF2-40B4-BE49-F238E27FC236}">
                <a16:creationId xmlns:a16="http://schemas.microsoft.com/office/drawing/2014/main" id="{66FBE346-7A4D-4B7F-9B9F-7C1A65113EF6}"/>
              </a:ext>
            </a:extLst>
          </p:cNvPr>
          <p:cNvSpPr txBox="1"/>
          <p:nvPr/>
        </p:nvSpPr>
        <p:spPr>
          <a:xfrm>
            <a:off x="581191" y="2228003"/>
            <a:ext cx="3671632" cy="2031325"/>
          </a:xfrm>
          <a:prstGeom prst="rect">
            <a:avLst/>
          </a:prstGeom>
          <a:noFill/>
        </p:spPr>
        <p:txBody>
          <a:bodyPr wrap="square">
            <a:spAutoFit/>
          </a:bodyPr>
          <a:lstStyle/>
          <a:p>
            <a:pPr lvl="0"/>
            <a:r>
              <a:rPr lang="en-US" dirty="0"/>
              <a:t>ESP 32 Board</a:t>
            </a:r>
          </a:p>
          <a:p>
            <a:r>
              <a:rPr lang="en-US" dirty="0"/>
              <a:t>Colored LEDs: Red, Yellow and Green (two sets)</a:t>
            </a:r>
          </a:p>
          <a:p>
            <a:pPr lvl="0"/>
            <a:r>
              <a:rPr lang="en-US" dirty="0"/>
              <a:t>220 Ohm Resistors (optional)</a:t>
            </a:r>
          </a:p>
          <a:p>
            <a:pPr lvl="0"/>
            <a:r>
              <a:rPr lang="en-US" dirty="0"/>
              <a:t>Wires</a:t>
            </a:r>
          </a:p>
          <a:p>
            <a:pPr lvl="0"/>
            <a:r>
              <a:rPr lang="en-US" dirty="0"/>
              <a:t>Breadboard</a:t>
            </a:r>
          </a:p>
          <a:p>
            <a:endParaRPr lang="en-US" dirty="0"/>
          </a:p>
        </p:txBody>
      </p:sp>
      <p:pic>
        <p:nvPicPr>
          <p:cNvPr id="9" name="Picture Placeholder 4" descr="A circuit board with red lights&#10;&#10;Description automatically generated">
            <a:extLst>
              <a:ext uri="{FF2B5EF4-FFF2-40B4-BE49-F238E27FC236}">
                <a16:creationId xmlns:a16="http://schemas.microsoft.com/office/drawing/2014/main" id="{886BDD72-EB3E-CCB9-636E-FC9B3547EA71}"/>
              </a:ext>
            </a:extLst>
          </p:cNvPr>
          <p:cNvPicPr>
            <a:picLocks noChangeAspect="1"/>
          </p:cNvPicPr>
          <p:nvPr/>
        </p:nvPicPr>
        <p:blipFill>
          <a:blip r:embed="rId2">
            <a:extLst>
              <a:ext uri="{28A0092B-C50C-407E-A947-70E740481C1C}">
                <a14:useLocalDpi xmlns:a14="http://schemas.microsoft.com/office/drawing/2010/main" val="0"/>
              </a:ext>
            </a:extLst>
          </a:blip>
          <a:srcRect t="22304" b="22304"/>
          <a:stretch>
            <a:fillRect/>
          </a:stretch>
        </p:blipFill>
        <p:spPr>
          <a:xfrm>
            <a:off x="8327988" y="3777124"/>
            <a:ext cx="2432314" cy="1789409"/>
          </a:xfrm>
          <a:prstGeom prst="rect">
            <a:avLst/>
          </a:prstGeom>
        </p:spPr>
      </p:pic>
      <p:pic>
        <p:nvPicPr>
          <p:cNvPr id="10" name="Picture 9" descr="A circuit board with red and yellow lights&#10;&#10;Description automatically generated">
            <a:extLst>
              <a:ext uri="{FF2B5EF4-FFF2-40B4-BE49-F238E27FC236}">
                <a16:creationId xmlns:a16="http://schemas.microsoft.com/office/drawing/2014/main" id="{475EC42F-33EA-0438-3C68-113B2947D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724" y="1822577"/>
            <a:ext cx="1818264" cy="2517995"/>
          </a:xfrm>
          <a:prstGeom prst="rect">
            <a:avLst/>
          </a:prstGeom>
        </p:spPr>
      </p:pic>
      <p:pic>
        <p:nvPicPr>
          <p:cNvPr id="11" name="Picture 10" descr="A circuit board with red and green lights&#10;&#10;Description automatically generated">
            <a:extLst>
              <a:ext uri="{FF2B5EF4-FFF2-40B4-BE49-F238E27FC236}">
                <a16:creationId xmlns:a16="http://schemas.microsoft.com/office/drawing/2014/main" id="{25168641-930E-FF3A-52D6-495D1E3D2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3822" y="1822577"/>
            <a:ext cx="1895902" cy="2517995"/>
          </a:xfrm>
          <a:prstGeom prst="rect">
            <a:avLst/>
          </a:prstGeom>
        </p:spPr>
      </p:pic>
      <p:pic>
        <p:nvPicPr>
          <p:cNvPr id="12" name="Picture 11" descr="A circuit board with a green light&#10;&#10;Description automatically generated">
            <a:extLst>
              <a:ext uri="{FF2B5EF4-FFF2-40B4-BE49-F238E27FC236}">
                <a16:creationId xmlns:a16="http://schemas.microsoft.com/office/drawing/2014/main" id="{63A08CB4-F229-CA5C-2161-94C9DB44D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2086" y="4326386"/>
            <a:ext cx="1895902" cy="2517995"/>
          </a:xfrm>
          <a:prstGeom prst="rect">
            <a:avLst/>
          </a:prstGeom>
        </p:spPr>
      </p:pic>
      <p:pic>
        <p:nvPicPr>
          <p:cNvPr id="13" name="Picture 12" descr="A circuit board with red lights&#10;&#10;Description automatically generated">
            <a:extLst>
              <a:ext uri="{FF2B5EF4-FFF2-40B4-BE49-F238E27FC236}">
                <a16:creationId xmlns:a16="http://schemas.microsoft.com/office/drawing/2014/main" id="{36CB9E7C-B56F-0D28-7413-3EAB5CA7C4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822" y="4321420"/>
            <a:ext cx="1895902" cy="2517995"/>
          </a:xfrm>
          <a:prstGeom prst="rect">
            <a:avLst/>
          </a:prstGeom>
        </p:spPr>
      </p:pic>
    </p:spTree>
    <p:extLst>
      <p:ext uri="{BB962C8B-B14F-4D97-AF65-F5344CB8AC3E}">
        <p14:creationId xmlns:p14="http://schemas.microsoft.com/office/powerpoint/2010/main" val="2073634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sz="2800" dirty="0"/>
              <a:t>Screenshot of code in Arduino IDE</a:t>
            </a:r>
            <a:endParaRPr lang="en-US" dirty="0"/>
          </a:p>
        </p:txBody>
      </p:sp>
      <p:sp>
        <p:nvSpPr>
          <p:cNvPr id="6" name="TextBox 5">
            <a:extLst>
              <a:ext uri="{FF2B5EF4-FFF2-40B4-BE49-F238E27FC236}">
                <a16:creationId xmlns:a16="http://schemas.microsoft.com/office/drawing/2014/main" id="{5FEB4056-A613-D721-8EAD-61F0263B73C1}"/>
              </a:ext>
            </a:extLst>
          </p:cNvPr>
          <p:cNvSpPr txBox="1"/>
          <p:nvPr/>
        </p:nvSpPr>
        <p:spPr>
          <a:xfrm>
            <a:off x="295455" y="2294952"/>
            <a:ext cx="3965994" cy="646331"/>
          </a:xfrm>
          <a:prstGeom prst="rect">
            <a:avLst/>
          </a:prstGeom>
          <a:noFill/>
        </p:spPr>
        <p:txBody>
          <a:bodyPr wrap="square">
            <a:spAutoFit/>
          </a:bodyPr>
          <a:lstStyle/>
          <a:p>
            <a:r>
              <a:rPr lang="en-US" dirty="0"/>
              <a:t>Screenshot of </a:t>
            </a:r>
            <a:r>
              <a:rPr lang="en-US" dirty="0">
                <a:ea typeface="Times New Roman" panose="02020603050405020304" pitchFamily="18" charset="0"/>
              </a:rPr>
              <a:t>code in Arduino IDE showing </a:t>
            </a:r>
            <a:r>
              <a:rPr lang="en-US" b="1" dirty="0">
                <a:ea typeface="Times New Roman" panose="02020603050405020304" pitchFamily="18" charset="0"/>
              </a:rPr>
              <a:t>your name in the comment</a:t>
            </a:r>
            <a:endParaRPr lang="en-US" b="1" dirty="0"/>
          </a:p>
        </p:txBody>
      </p:sp>
      <p:pic>
        <p:nvPicPr>
          <p:cNvPr id="7" name="Picture Placeholder 4">
            <a:extLst>
              <a:ext uri="{FF2B5EF4-FFF2-40B4-BE49-F238E27FC236}">
                <a16:creationId xmlns:a16="http://schemas.microsoft.com/office/drawing/2014/main" id="{141EA143-E986-72E8-D25A-A0009EE87BB6}"/>
              </a:ext>
            </a:extLst>
          </p:cNvPr>
          <p:cNvPicPr>
            <a:picLocks noChangeAspect="1"/>
          </p:cNvPicPr>
          <p:nvPr/>
        </p:nvPicPr>
        <p:blipFill>
          <a:blip r:embed="rId2"/>
          <a:srcRect l="1162" r="1162"/>
          <a:stretch/>
        </p:blipFill>
        <p:spPr>
          <a:xfrm>
            <a:off x="4986170" y="1865053"/>
            <a:ext cx="6624638" cy="4873625"/>
          </a:xfrm>
          <a:prstGeom prst="rect">
            <a:avLst/>
          </a:prstGeom>
        </p:spPr>
      </p:pic>
    </p:spTree>
    <p:extLst>
      <p:ext uri="{BB962C8B-B14F-4D97-AF65-F5344CB8AC3E}">
        <p14:creationId xmlns:p14="http://schemas.microsoft.com/office/powerpoint/2010/main" val="158378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ACCA-02AE-8225-AEC8-BF7F2BCC9C4F}"/>
              </a:ext>
            </a:extLst>
          </p:cNvPr>
          <p:cNvSpPr>
            <a:spLocks noGrp="1"/>
          </p:cNvSpPr>
          <p:nvPr>
            <p:ph type="title"/>
          </p:nvPr>
        </p:nvSpPr>
        <p:spPr>
          <a:xfrm>
            <a:off x="581192" y="5262296"/>
            <a:ext cx="4909445" cy="689514"/>
          </a:xfrm>
        </p:spPr>
        <p:txBody>
          <a:bodyPr anchor="ctr">
            <a:normAutofit fontScale="90000"/>
          </a:bodyPr>
          <a:lstStyle/>
          <a:p>
            <a:r>
              <a:rPr lang="en-US" dirty="0"/>
              <a:t>Creating a Multiple Traffic Light Controller with a Cross Walk</a:t>
            </a:r>
          </a:p>
        </p:txBody>
      </p:sp>
      <p:pic>
        <p:nvPicPr>
          <p:cNvPr id="5" name="Picture 4" descr="3D abstract blue and gold cube illustration">
            <a:extLst>
              <a:ext uri="{FF2B5EF4-FFF2-40B4-BE49-F238E27FC236}">
                <a16:creationId xmlns:a16="http://schemas.microsoft.com/office/drawing/2014/main" id="{5B0C4114-E934-993D-1734-3551A9A5AAAA}"/>
              </a:ext>
            </a:extLst>
          </p:cNvPr>
          <p:cNvPicPr>
            <a:picLocks noChangeAspect="1"/>
          </p:cNvPicPr>
          <p:nvPr/>
        </p:nvPicPr>
        <p:blipFill rotWithShape="1">
          <a:blip r:embed="rId2"/>
          <a:srcRect t="12900" b="25043"/>
          <a:stretch/>
        </p:blipFill>
        <p:spPr>
          <a:xfrm>
            <a:off x="447816" y="601200"/>
            <a:ext cx="11292840" cy="4204800"/>
          </a:xfrm>
          <a:prstGeom prst="rect">
            <a:avLst/>
          </a:prstGeom>
          <a:noFill/>
        </p:spPr>
      </p:pic>
      <p:sp>
        <p:nvSpPr>
          <p:cNvPr id="9" name="Text Placeholder 3">
            <a:extLst>
              <a:ext uri="{FF2B5EF4-FFF2-40B4-BE49-F238E27FC236}">
                <a16:creationId xmlns:a16="http://schemas.microsoft.com/office/drawing/2014/main" id="{9BD02679-7652-0267-BA0D-12753C3B23F8}"/>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1894804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68CE-E7A6-FBBD-1B60-C0F85CB82AB9}"/>
              </a:ext>
            </a:extLst>
          </p:cNvPr>
          <p:cNvSpPr>
            <a:spLocks noGrp="1"/>
          </p:cNvSpPr>
          <p:nvPr>
            <p:ph type="title"/>
          </p:nvPr>
        </p:nvSpPr>
        <p:spPr/>
        <p:txBody>
          <a:bodyPr/>
          <a:lstStyle/>
          <a:p>
            <a:r>
              <a:rPr lang="en-US" sz="2800" dirty="0"/>
              <a:t>Picture of circuit with working LEDs</a:t>
            </a:r>
            <a:endParaRPr lang="en-US" dirty="0"/>
          </a:p>
        </p:txBody>
      </p:sp>
      <p:sp>
        <p:nvSpPr>
          <p:cNvPr id="6" name="Content Placeholder 5">
            <a:extLst>
              <a:ext uri="{FF2B5EF4-FFF2-40B4-BE49-F238E27FC236}">
                <a16:creationId xmlns:a16="http://schemas.microsoft.com/office/drawing/2014/main" id="{877C09EA-FCD3-9DA7-ECAB-35A48D3A8BCE}"/>
              </a:ext>
            </a:extLst>
          </p:cNvPr>
          <p:cNvSpPr>
            <a:spLocks noGrp="1"/>
          </p:cNvSpPr>
          <p:nvPr>
            <p:ph idx="1"/>
          </p:nvPr>
        </p:nvSpPr>
        <p:spPr/>
        <p:txBody>
          <a:bodyPr/>
          <a:lstStyle/>
          <a:p>
            <a:pPr lvl="0"/>
            <a:r>
              <a:rPr lang="en-US" dirty="0"/>
              <a:t>ESP 32 Board</a:t>
            </a:r>
          </a:p>
          <a:p>
            <a:r>
              <a:rPr lang="en-US" dirty="0"/>
              <a:t>Colored LEDs: Red, Yellow and Green (two sets)</a:t>
            </a:r>
          </a:p>
          <a:p>
            <a:pPr lvl="0"/>
            <a:r>
              <a:rPr lang="en-US" dirty="0"/>
              <a:t>220 Ohm Resistors (optional)</a:t>
            </a:r>
          </a:p>
          <a:p>
            <a:pPr lvl="0"/>
            <a:r>
              <a:rPr lang="en-US" dirty="0"/>
              <a:t>Push Button</a:t>
            </a:r>
          </a:p>
          <a:p>
            <a:pPr lvl="0"/>
            <a:r>
              <a:rPr lang="en-US" dirty="0"/>
              <a:t>Wires</a:t>
            </a:r>
          </a:p>
          <a:p>
            <a:pPr lvl="0"/>
            <a:r>
              <a:rPr lang="en-US" dirty="0"/>
              <a:t>Breadboard</a:t>
            </a:r>
          </a:p>
          <a:p>
            <a:endParaRPr lang="en-US" dirty="0"/>
          </a:p>
          <a:p>
            <a:endParaRPr lang="en-US" dirty="0"/>
          </a:p>
        </p:txBody>
      </p:sp>
      <p:pic>
        <p:nvPicPr>
          <p:cNvPr id="3" name="Picture 2" descr="A circuit board with red lights&#10;&#10;Description automatically generated">
            <a:extLst>
              <a:ext uri="{FF2B5EF4-FFF2-40B4-BE49-F238E27FC236}">
                <a16:creationId xmlns:a16="http://schemas.microsoft.com/office/drawing/2014/main" id="{5F8F4C8B-8DAD-8AA4-0680-6FA7478EDA9A}"/>
              </a:ext>
            </a:extLst>
          </p:cNvPr>
          <p:cNvPicPr>
            <a:picLocks noGrp="1" noChangeAspect="1"/>
          </p:cNvPicPr>
          <p:nvPr/>
        </p:nvPicPr>
        <p:blipFill>
          <a:blip r:embed="rId2">
            <a:extLst>
              <a:ext uri="{28A0092B-C50C-407E-A947-70E740481C1C}">
                <a14:useLocalDpi xmlns:a14="http://schemas.microsoft.com/office/drawing/2010/main" val="0"/>
              </a:ext>
            </a:extLst>
          </a:blip>
          <a:srcRect t="22304" b="22304"/>
          <a:stretch>
            <a:fillRect/>
          </a:stretch>
        </p:blipFill>
        <p:spPr>
          <a:xfrm>
            <a:off x="8708666" y="4596260"/>
            <a:ext cx="3074346" cy="2261740"/>
          </a:xfrm>
          <a:prstGeom prst="rect">
            <a:avLst/>
          </a:prstGeom>
        </p:spPr>
      </p:pic>
      <p:pic>
        <p:nvPicPr>
          <p:cNvPr id="4" name="Picture 3" descr="A close-up of a circuit board&#10;&#10;Description automatically generated">
            <a:extLst>
              <a:ext uri="{FF2B5EF4-FFF2-40B4-BE49-F238E27FC236}">
                <a16:creationId xmlns:a16="http://schemas.microsoft.com/office/drawing/2014/main" id="{3D882C7D-48C8-E9FC-A36B-D52D87A47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885" y="1893936"/>
            <a:ext cx="1896427" cy="2518692"/>
          </a:xfrm>
          <a:prstGeom prst="rect">
            <a:avLst/>
          </a:prstGeom>
        </p:spPr>
      </p:pic>
      <p:pic>
        <p:nvPicPr>
          <p:cNvPr id="5" name="Picture 4" descr="A circuit board with red lights&#10;&#10;Description automatically generated">
            <a:extLst>
              <a:ext uri="{FF2B5EF4-FFF2-40B4-BE49-F238E27FC236}">
                <a16:creationId xmlns:a16="http://schemas.microsoft.com/office/drawing/2014/main" id="{D54DE249-D8B5-135F-C2A9-160A7E04D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211" y="1907379"/>
            <a:ext cx="1896425" cy="2518689"/>
          </a:xfrm>
          <a:prstGeom prst="rect">
            <a:avLst/>
          </a:prstGeom>
        </p:spPr>
      </p:pic>
      <p:pic>
        <p:nvPicPr>
          <p:cNvPr id="8" name="Picture 7" descr="A circuit board with red and green lights&#10;&#10;Description automatically generated">
            <a:extLst>
              <a:ext uri="{FF2B5EF4-FFF2-40B4-BE49-F238E27FC236}">
                <a16:creationId xmlns:a16="http://schemas.microsoft.com/office/drawing/2014/main" id="{A96A931B-B13D-697F-31CE-06A1E4DDD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2149" y="1890648"/>
            <a:ext cx="1896426" cy="2518691"/>
          </a:xfrm>
          <a:prstGeom prst="rect">
            <a:avLst/>
          </a:prstGeom>
        </p:spPr>
      </p:pic>
      <p:pic>
        <p:nvPicPr>
          <p:cNvPr id="9" name="Picture 8" descr="A circuit board with red and yellow lights&#10;&#10;Description automatically generated">
            <a:extLst>
              <a:ext uri="{FF2B5EF4-FFF2-40B4-BE49-F238E27FC236}">
                <a16:creationId xmlns:a16="http://schemas.microsoft.com/office/drawing/2014/main" id="{B7B60C50-1D17-2A9B-107E-B300639A81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819" y="4596257"/>
            <a:ext cx="1974757" cy="2261742"/>
          </a:xfrm>
          <a:prstGeom prst="rect">
            <a:avLst/>
          </a:prstGeom>
        </p:spPr>
      </p:pic>
    </p:spTree>
    <p:extLst>
      <p:ext uri="{BB962C8B-B14F-4D97-AF65-F5344CB8AC3E}">
        <p14:creationId xmlns:p14="http://schemas.microsoft.com/office/powerpoint/2010/main" val="1717867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68CE-E7A6-FBBD-1B60-C0F85CB82AB9}"/>
              </a:ext>
            </a:extLst>
          </p:cNvPr>
          <p:cNvSpPr>
            <a:spLocks noGrp="1"/>
          </p:cNvSpPr>
          <p:nvPr>
            <p:ph type="title"/>
          </p:nvPr>
        </p:nvSpPr>
        <p:spPr/>
        <p:txBody>
          <a:bodyPr/>
          <a:lstStyle/>
          <a:p>
            <a:r>
              <a:rPr lang="en-US" sz="2800" dirty="0"/>
              <a:t>Screenshot of code in Arduino IDE</a:t>
            </a:r>
            <a:endParaRPr lang="en-US" dirty="0"/>
          </a:p>
        </p:txBody>
      </p:sp>
      <p:sp>
        <p:nvSpPr>
          <p:cNvPr id="5" name="Content Placeholder 4">
            <a:extLst>
              <a:ext uri="{FF2B5EF4-FFF2-40B4-BE49-F238E27FC236}">
                <a16:creationId xmlns:a16="http://schemas.microsoft.com/office/drawing/2014/main" id="{5F37B5A7-3776-B96C-FA4C-BCAD9CEBACDA}"/>
              </a:ext>
            </a:extLst>
          </p:cNvPr>
          <p:cNvSpPr>
            <a:spLocks noGrp="1"/>
          </p:cNvSpPr>
          <p:nvPr>
            <p:ph idx="1"/>
          </p:nvPr>
        </p:nvSpPr>
        <p:spPr>
          <a:xfrm>
            <a:off x="581193" y="2180496"/>
            <a:ext cx="3999434" cy="3678303"/>
          </a:xfrm>
        </p:spPr>
        <p:txBody>
          <a:bodyPr/>
          <a:lstStyle/>
          <a:p>
            <a:r>
              <a:rPr lang="en-US" dirty="0"/>
              <a:t>Screenshot of </a:t>
            </a:r>
            <a:r>
              <a:rPr lang="en-US" dirty="0">
                <a:ea typeface="Times New Roman" panose="02020603050405020304" pitchFamily="18" charset="0"/>
              </a:rPr>
              <a:t>code in Arduino IDE showing </a:t>
            </a:r>
            <a:r>
              <a:rPr lang="en-US" b="1" dirty="0">
                <a:ea typeface="Times New Roman" panose="02020603050405020304" pitchFamily="18" charset="0"/>
              </a:rPr>
              <a:t>your name in the comment</a:t>
            </a:r>
            <a:endParaRPr lang="en-US" b="1" dirty="0"/>
          </a:p>
          <a:p>
            <a:endParaRPr lang="en-US" dirty="0"/>
          </a:p>
        </p:txBody>
      </p:sp>
      <p:pic>
        <p:nvPicPr>
          <p:cNvPr id="7" name="Picture 6">
            <a:extLst>
              <a:ext uri="{FF2B5EF4-FFF2-40B4-BE49-F238E27FC236}">
                <a16:creationId xmlns:a16="http://schemas.microsoft.com/office/drawing/2014/main" id="{25568255-C5C3-1299-0460-DD5CF06D0892}"/>
              </a:ext>
            </a:extLst>
          </p:cNvPr>
          <p:cNvPicPr>
            <a:picLocks noGrp="1" noChangeAspect="1"/>
          </p:cNvPicPr>
          <p:nvPr/>
        </p:nvPicPr>
        <p:blipFill rotWithShape="1">
          <a:blip r:embed="rId2"/>
          <a:srcRect l="427" r="6256"/>
          <a:stretch/>
        </p:blipFill>
        <p:spPr>
          <a:xfrm>
            <a:off x="4797891" y="1889072"/>
            <a:ext cx="6583363" cy="4873625"/>
          </a:xfrm>
          <a:prstGeom prst="rect">
            <a:avLst/>
          </a:prstGeom>
        </p:spPr>
      </p:pic>
    </p:spTree>
    <p:extLst>
      <p:ext uri="{BB962C8B-B14F-4D97-AF65-F5344CB8AC3E}">
        <p14:creationId xmlns:p14="http://schemas.microsoft.com/office/powerpoint/2010/main" val="1235017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sz="2800" dirty="0"/>
              <a:t>Screenshot of Serial Monitor in Arduino IDE</a:t>
            </a:r>
            <a:endParaRPr lang="en-US" dirty="0"/>
          </a:p>
        </p:txBody>
      </p:sp>
      <p:sp>
        <p:nvSpPr>
          <p:cNvPr id="5" name="TextBox 4">
            <a:extLst>
              <a:ext uri="{FF2B5EF4-FFF2-40B4-BE49-F238E27FC236}">
                <a16:creationId xmlns:a16="http://schemas.microsoft.com/office/drawing/2014/main" id="{0A03415C-D3BE-06EA-3725-BB6B79DE181C}"/>
              </a:ext>
            </a:extLst>
          </p:cNvPr>
          <p:cNvSpPr txBox="1"/>
          <p:nvPr/>
        </p:nvSpPr>
        <p:spPr>
          <a:xfrm>
            <a:off x="373092" y="2864771"/>
            <a:ext cx="6094562" cy="369332"/>
          </a:xfrm>
          <a:prstGeom prst="rect">
            <a:avLst/>
          </a:prstGeom>
          <a:noFill/>
        </p:spPr>
        <p:txBody>
          <a:bodyPr wrap="square">
            <a:spAutoFit/>
          </a:bodyPr>
          <a:lstStyle/>
          <a:p>
            <a:r>
              <a:rPr lang="en-US" dirty="0"/>
              <a:t>Screenshot of output in Serial Monitor</a:t>
            </a:r>
            <a:endParaRPr lang="en-US" b="1" dirty="0"/>
          </a:p>
        </p:txBody>
      </p:sp>
      <p:pic>
        <p:nvPicPr>
          <p:cNvPr id="6" name="Picture 5">
            <a:extLst>
              <a:ext uri="{FF2B5EF4-FFF2-40B4-BE49-F238E27FC236}">
                <a16:creationId xmlns:a16="http://schemas.microsoft.com/office/drawing/2014/main" id="{48DCA214-2C43-8764-23C5-4462E2458BD2}"/>
              </a:ext>
            </a:extLst>
          </p:cNvPr>
          <p:cNvPicPr>
            <a:picLocks noChangeAspect="1"/>
          </p:cNvPicPr>
          <p:nvPr/>
        </p:nvPicPr>
        <p:blipFill rotWithShape="1">
          <a:blip r:embed="rId2"/>
          <a:srcRect l="-65267" t="-17567" r="-70515" b="-24354"/>
          <a:stretch/>
        </p:blipFill>
        <p:spPr>
          <a:xfrm>
            <a:off x="4298445" y="1715956"/>
            <a:ext cx="6624638" cy="4873625"/>
          </a:xfrm>
          <a:prstGeom prst="rect">
            <a:avLst/>
          </a:prstGeom>
        </p:spPr>
      </p:pic>
    </p:spTree>
    <p:extLst>
      <p:ext uri="{BB962C8B-B14F-4D97-AF65-F5344CB8AC3E}">
        <p14:creationId xmlns:p14="http://schemas.microsoft.com/office/powerpoint/2010/main" val="27893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ACCA-02AE-8225-AEC8-BF7F2BCC9C4F}"/>
              </a:ext>
            </a:extLst>
          </p:cNvPr>
          <p:cNvSpPr>
            <a:spLocks noGrp="1"/>
          </p:cNvSpPr>
          <p:nvPr>
            <p:ph type="title"/>
          </p:nvPr>
        </p:nvSpPr>
        <p:spPr>
          <a:xfrm>
            <a:off x="581192" y="5262296"/>
            <a:ext cx="4909445" cy="689514"/>
          </a:xfrm>
        </p:spPr>
        <p:txBody>
          <a:bodyPr anchor="ctr">
            <a:normAutofit fontScale="90000"/>
          </a:bodyPr>
          <a:lstStyle/>
          <a:p>
            <a:r>
              <a:rPr lang="en-US" dirty="0"/>
              <a:t>Creating a Multiple Traffic Light Controller with a Cross Walk  and an Emergency Buzzer</a:t>
            </a:r>
          </a:p>
        </p:txBody>
      </p:sp>
      <p:pic>
        <p:nvPicPr>
          <p:cNvPr id="5" name="Picture 4" descr="3D abstract blue and gold cube illustration">
            <a:extLst>
              <a:ext uri="{FF2B5EF4-FFF2-40B4-BE49-F238E27FC236}">
                <a16:creationId xmlns:a16="http://schemas.microsoft.com/office/drawing/2014/main" id="{5B0C4114-E934-993D-1734-3551A9A5AAAA}"/>
              </a:ext>
            </a:extLst>
          </p:cNvPr>
          <p:cNvPicPr>
            <a:picLocks noChangeAspect="1"/>
          </p:cNvPicPr>
          <p:nvPr/>
        </p:nvPicPr>
        <p:blipFill rotWithShape="1">
          <a:blip r:embed="rId2"/>
          <a:srcRect t="12900" b="25043"/>
          <a:stretch/>
        </p:blipFill>
        <p:spPr>
          <a:xfrm>
            <a:off x="447816" y="601200"/>
            <a:ext cx="11292840" cy="4204800"/>
          </a:xfrm>
          <a:prstGeom prst="rect">
            <a:avLst/>
          </a:prstGeom>
          <a:noFill/>
        </p:spPr>
      </p:pic>
      <p:sp>
        <p:nvSpPr>
          <p:cNvPr id="9" name="Text Placeholder 3">
            <a:extLst>
              <a:ext uri="{FF2B5EF4-FFF2-40B4-BE49-F238E27FC236}">
                <a16:creationId xmlns:a16="http://schemas.microsoft.com/office/drawing/2014/main" id="{9BD02679-7652-0267-BA0D-12753C3B23F8}"/>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247368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circuit board with wires and a display&#10;&#10;Description automatically generated">
            <a:extLst>
              <a:ext uri="{FF2B5EF4-FFF2-40B4-BE49-F238E27FC236}">
                <a16:creationId xmlns:a16="http://schemas.microsoft.com/office/drawing/2014/main" id="{AF22D154-82C3-E0E1-996D-29A8B3F3D76C}"/>
              </a:ext>
            </a:extLst>
          </p:cNvPr>
          <p:cNvPicPr>
            <a:picLocks noChangeAspect="1"/>
          </p:cNvPicPr>
          <p:nvPr/>
        </p:nvPicPr>
        <p:blipFill rotWithShape="1">
          <a:blip r:embed="rId2">
            <a:extLst>
              <a:ext uri="{28A0092B-C50C-407E-A947-70E740481C1C}">
                <a14:useLocalDpi xmlns:a14="http://schemas.microsoft.com/office/drawing/2010/main" val="0"/>
              </a:ext>
            </a:extLst>
          </a:blip>
          <a:srcRect l="3663" r="2784"/>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5" name="Picture Placeholder 4" descr="A circuit board with wires and a blue screen&#10;&#10;Description automatically generated">
            <a:extLst>
              <a:ext uri="{FF2B5EF4-FFF2-40B4-BE49-F238E27FC236}">
                <a16:creationId xmlns:a16="http://schemas.microsoft.com/office/drawing/2014/main" id="{ED4B6179-D34E-3DF2-616D-7B724972FCB5}"/>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500" r="3266"/>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15" name="Freeform: Shape 14">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448056" y="681038"/>
            <a:ext cx="2804504" cy="1325563"/>
          </a:xfrm>
        </p:spPr>
        <p:txBody>
          <a:bodyPr vert="horz" lIns="91440" tIns="45720" rIns="91440" bIns="45720" rtlCol="0" anchor="ctr">
            <a:normAutofit/>
          </a:bodyPr>
          <a:lstStyle/>
          <a:p>
            <a:r>
              <a:rPr lang="en-US" sz="2800" kern="1200" dirty="0">
                <a:solidFill>
                  <a:schemeClr val="tx1"/>
                </a:solidFill>
                <a:latin typeface="+mj-lt"/>
                <a:ea typeface="+mj-ea"/>
                <a:cs typeface="+mj-cs"/>
              </a:rPr>
              <a:t>Picture of circuit with working LEDs and LCD display</a:t>
            </a:r>
          </a:p>
        </p:txBody>
      </p:sp>
      <p:sp>
        <p:nvSpPr>
          <p:cNvPr id="19" name="Rectangle 18">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4816DFD-C4B4-4B75-914C-70EC748D6692}"/>
              </a:ext>
            </a:extLst>
          </p:cNvPr>
          <p:cNvSpPr>
            <a:spLocks noGrp="1"/>
          </p:cNvSpPr>
          <p:nvPr>
            <p:ph type="body" sz="half" idx="2"/>
          </p:nvPr>
        </p:nvSpPr>
        <p:spPr>
          <a:xfrm>
            <a:off x="448056" y="2258171"/>
            <a:ext cx="2804504" cy="3918792"/>
          </a:xfrm>
        </p:spPr>
        <p:txBody>
          <a:bodyPr vert="horz" lIns="91440" tIns="45720" rIns="91440" bIns="45720" rtlCol="0">
            <a:normAutofit/>
          </a:bodyPr>
          <a:lstStyle/>
          <a:p>
            <a:pPr lvl="0" indent="-228600">
              <a:buFont typeface="Arial" panose="020B0604020202020204" pitchFamily="34" charset="0"/>
              <a:buChar char="•"/>
            </a:pPr>
            <a:r>
              <a:rPr lang="en-US" sz="1800" dirty="0"/>
              <a:t>ESP 32 Board</a:t>
            </a:r>
          </a:p>
          <a:p>
            <a:pPr indent="-228600">
              <a:buFont typeface="Arial" panose="020B0604020202020204" pitchFamily="34" charset="0"/>
              <a:buChar char="•"/>
            </a:pPr>
            <a:r>
              <a:rPr lang="en-US" sz="1800" dirty="0"/>
              <a:t>Colored LEDs: Red, Yellow and Green (two sets)</a:t>
            </a:r>
          </a:p>
          <a:p>
            <a:pPr lvl="0" indent="-228600">
              <a:buFont typeface="Arial" panose="020B0604020202020204" pitchFamily="34" charset="0"/>
              <a:buChar char="•"/>
            </a:pPr>
            <a:r>
              <a:rPr lang="en-US" sz="1800" dirty="0"/>
              <a:t>220 Ohm Resistors (optional)</a:t>
            </a:r>
          </a:p>
          <a:p>
            <a:pPr lvl="0" indent="-228600">
              <a:buFont typeface="Arial" panose="020B0604020202020204" pitchFamily="34" charset="0"/>
              <a:buChar char="•"/>
            </a:pPr>
            <a:r>
              <a:rPr lang="en-US" sz="1800" dirty="0"/>
              <a:t>Push Button</a:t>
            </a:r>
          </a:p>
          <a:p>
            <a:pPr indent="-228600">
              <a:buFont typeface="Arial" panose="020B0604020202020204" pitchFamily="34" charset="0"/>
              <a:buChar char="•"/>
            </a:pPr>
            <a:r>
              <a:rPr lang="en-US" sz="1800" dirty="0"/>
              <a:t>LCD Unit  with Message Display</a:t>
            </a:r>
          </a:p>
          <a:p>
            <a:pPr lvl="0" indent="-228600">
              <a:buFont typeface="Arial" panose="020B0604020202020204" pitchFamily="34" charset="0"/>
              <a:buChar char="•"/>
            </a:pPr>
            <a:r>
              <a:rPr lang="en-US" sz="1800" dirty="0"/>
              <a:t>Wires</a:t>
            </a:r>
          </a:p>
          <a:p>
            <a:pPr lvl="0" indent="-228600">
              <a:buFont typeface="Arial" panose="020B0604020202020204" pitchFamily="34" charset="0"/>
              <a:buChar char="•"/>
            </a:pPr>
            <a:r>
              <a:rPr lang="en-US" sz="1800" dirty="0"/>
              <a:t>Breadboard</a:t>
            </a:r>
          </a:p>
          <a:p>
            <a:pPr indent="-228600">
              <a:buFont typeface="Arial" panose="020B0604020202020204" pitchFamily="34" charset="0"/>
              <a:buChar char="•"/>
            </a:pPr>
            <a:endParaRPr lang="en-US" sz="1800" dirty="0"/>
          </a:p>
        </p:txBody>
      </p:sp>
    </p:spTree>
    <p:extLst>
      <p:ext uri="{BB962C8B-B14F-4D97-AF65-F5344CB8AC3E}">
        <p14:creationId xmlns:p14="http://schemas.microsoft.com/office/powerpoint/2010/main" val="310349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5E38-5094-F9BA-6F53-E171425A4B4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650C216-E229-1EB0-0D7A-9624F17CAC6E}"/>
              </a:ext>
            </a:extLst>
          </p:cNvPr>
          <p:cNvSpPr>
            <a:spLocks noGrp="1"/>
          </p:cNvSpPr>
          <p:nvPr>
            <p:ph idx="1"/>
          </p:nvPr>
        </p:nvSpPr>
        <p:spPr/>
        <p:txBody>
          <a:bodyPr>
            <a:normAutofit/>
          </a:bodyPr>
          <a:lstStyle/>
          <a:p>
            <a:pPr marL="0" indent="0">
              <a:buNone/>
            </a:pPr>
            <a:r>
              <a:rPr lang="en-US" sz="2400" dirty="0"/>
              <a:t>This project encompasses the utilization of the principles of technology, resources to build a smart traffic controller, and a portfolio appropriate for the digital job market.</a:t>
            </a:r>
          </a:p>
        </p:txBody>
      </p:sp>
    </p:spTree>
    <p:extLst>
      <p:ext uri="{BB962C8B-B14F-4D97-AF65-F5344CB8AC3E}">
        <p14:creationId xmlns:p14="http://schemas.microsoft.com/office/powerpoint/2010/main" val="3601608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68CE-E7A6-FBBD-1B60-C0F85CB82AB9}"/>
              </a:ext>
            </a:extLst>
          </p:cNvPr>
          <p:cNvSpPr>
            <a:spLocks noGrp="1"/>
          </p:cNvSpPr>
          <p:nvPr>
            <p:ph type="title"/>
          </p:nvPr>
        </p:nvSpPr>
        <p:spPr/>
        <p:txBody>
          <a:bodyPr/>
          <a:lstStyle/>
          <a:p>
            <a:r>
              <a:rPr lang="en-US" sz="2800" dirty="0"/>
              <a:t>Screenshot of code in Arduino IDE</a:t>
            </a:r>
            <a:endParaRPr lang="en-US" dirty="0"/>
          </a:p>
        </p:txBody>
      </p:sp>
      <p:sp>
        <p:nvSpPr>
          <p:cNvPr id="5" name="Content Placeholder 4">
            <a:extLst>
              <a:ext uri="{FF2B5EF4-FFF2-40B4-BE49-F238E27FC236}">
                <a16:creationId xmlns:a16="http://schemas.microsoft.com/office/drawing/2014/main" id="{52A22CB2-76A4-E3C4-F0A3-515AB6CEB818}"/>
              </a:ext>
            </a:extLst>
          </p:cNvPr>
          <p:cNvSpPr>
            <a:spLocks noGrp="1"/>
          </p:cNvSpPr>
          <p:nvPr>
            <p:ph idx="1"/>
          </p:nvPr>
        </p:nvSpPr>
        <p:spPr>
          <a:xfrm>
            <a:off x="581193" y="2180496"/>
            <a:ext cx="2619208" cy="3678303"/>
          </a:xfrm>
        </p:spPr>
        <p:txBody>
          <a:bodyPr/>
          <a:lstStyle/>
          <a:p>
            <a:r>
              <a:rPr lang="en-US" dirty="0"/>
              <a:t>Screenshot of </a:t>
            </a:r>
            <a:r>
              <a:rPr lang="en-US" dirty="0">
                <a:ea typeface="Times New Roman" panose="02020603050405020304" pitchFamily="18" charset="0"/>
              </a:rPr>
              <a:t>code in Arduino IDE showing </a:t>
            </a:r>
            <a:r>
              <a:rPr lang="en-US" b="1" dirty="0">
                <a:ea typeface="Times New Roman" panose="02020603050405020304" pitchFamily="18" charset="0"/>
              </a:rPr>
              <a:t>your name in the comment</a:t>
            </a:r>
            <a:endParaRPr lang="en-US" b="1" dirty="0"/>
          </a:p>
          <a:p>
            <a:endParaRPr lang="en-US" dirty="0"/>
          </a:p>
        </p:txBody>
      </p:sp>
      <p:pic>
        <p:nvPicPr>
          <p:cNvPr id="3" name="Picture Placeholder 4">
            <a:extLst>
              <a:ext uri="{FF2B5EF4-FFF2-40B4-BE49-F238E27FC236}">
                <a16:creationId xmlns:a16="http://schemas.microsoft.com/office/drawing/2014/main" id="{64300D99-BE21-1AE1-E212-2989A13BC98B}"/>
              </a:ext>
            </a:extLst>
          </p:cNvPr>
          <p:cNvPicPr>
            <a:picLocks noChangeAspect="1"/>
          </p:cNvPicPr>
          <p:nvPr/>
        </p:nvPicPr>
        <p:blipFill rotWithShape="1">
          <a:blip r:embed="rId2"/>
          <a:srcRect l="-8446" t="-2460" r="-8169" b="-2255"/>
          <a:stretch/>
        </p:blipFill>
        <p:spPr>
          <a:xfrm>
            <a:off x="5059425" y="1984375"/>
            <a:ext cx="6624638" cy="4873625"/>
          </a:xfrm>
          <a:prstGeom prst="rect">
            <a:avLst/>
          </a:prstGeom>
        </p:spPr>
      </p:pic>
    </p:spTree>
    <p:extLst>
      <p:ext uri="{BB962C8B-B14F-4D97-AF65-F5344CB8AC3E}">
        <p14:creationId xmlns:p14="http://schemas.microsoft.com/office/powerpoint/2010/main" val="2614022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sz="2800" dirty="0"/>
              <a:t>Screenshot of Serial Monitor in Arduino IDE</a:t>
            </a:r>
            <a:endParaRPr lang="en-US" dirty="0"/>
          </a:p>
        </p:txBody>
      </p:sp>
      <p:sp>
        <p:nvSpPr>
          <p:cNvPr id="5" name="Text Placeholder 6">
            <a:extLst>
              <a:ext uri="{FF2B5EF4-FFF2-40B4-BE49-F238E27FC236}">
                <a16:creationId xmlns:a16="http://schemas.microsoft.com/office/drawing/2014/main" id="{701F39E6-2194-28C6-B3E5-E475AED6F3AF}"/>
              </a:ext>
            </a:extLst>
          </p:cNvPr>
          <p:cNvSpPr txBox="1">
            <a:spLocks/>
          </p:cNvSpPr>
          <p:nvPr/>
        </p:nvSpPr>
        <p:spPr>
          <a:xfrm>
            <a:off x="839788" y="2057400"/>
            <a:ext cx="4411481"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Screenshot of output in Serial Monitor</a:t>
            </a:r>
          </a:p>
        </p:txBody>
      </p:sp>
      <p:pic>
        <p:nvPicPr>
          <p:cNvPr id="3" name="Picture Placeholder 4">
            <a:extLst>
              <a:ext uri="{FF2B5EF4-FFF2-40B4-BE49-F238E27FC236}">
                <a16:creationId xmlns:a16="http://schemas.microsoft.com/office/drawing/2014/main" id="{6C8A9538-081E-2E3C-9247-460FB01033FF}"/>
              </a:ext>
            </a:extLst>
          </p:cNvPr>
          <p:cNvPicPr>
            <a:picLocks noChangeAspect="1"/>
          </p:cNvPicPr>
          <p:nvPr/>
        </p:nvPicPr>
        <p:blipFill rotWithShape="1">
          <a:blip r:embed="rId2"/>
          <a:srcRect l="-9019" t="-1860" r="-20384" b="-1657"/>
          <a:stretch/>
        </p:blipFill>
        <p:spPr>
          <a:xfrm>
            <a:off x="5722788" y="1879858"/>
            <a:ext cx="6624638" cy="4873625"/>
          </a:xfrm>
          <a:prstGeom prst="rect">
            <a:avLst/>
          </a:prstGeom>
        </p:spPr>
      </p:pic>
    </p:spTree>
    <p:extLst>
      <p:ext uri="{BB962C8B-B14F-4D97-AF65-F5344CB8AC3E}">
        <p14:creationId xmlns:p14="http://schemas.microsoft.com/office/powerpoint/2010/main" val="104316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ACCA-02AE-8225-AEC8-BF7F2BCC9C4F}"/>
              </a:ext>
            </a:extLst>
          </p:cNvPr>
          <p:cNvSpPr>
            <a:spLocks noGrp="1"/>
          </p:cNvSpPr>
          <p:nvPr>
            <p:ph type="title"/>
          </p:nvPr>
        </p:nvSpPr>
        <p:spPr>
          <a:xfrm>
            <a:off x="581192" y="5262296"/>
            <a:ext cx="4909445" cy="853832"/>
          </a:xfrm>
        </p:spPr>
        <p:txBody>
          <a:bodyPr anchor="ctr">
            <a:normAutofit fontScale="90000"/>
          </a:bodyPr>
          <a:lstStyle/>
          <a:p>
            <a:r>
              <a:rPr lang="en-US" dirty="0"/>
              <a:t>Creating a Multiple Traffic Light Controller with a Cross Walk and an Emergency Buzzer with SMART sensor</a:t>
            </a:r>
          </a:p>
        </p:txBody>
      </p:sp>
      <p:pic>
        <p:nvPicPr>
          <p:cNvPr id="5" name="Picture 4" descr="3D abstract blue and gold cube illustration">
            <a:extLst>
              <a:ext uri="{FF2B5EF4-FFF2-40B4-BE49-F238E27FC236}">
                <a16:creationId xmlns:a16="http://schemas.microsoft.com/office/drawing/2014/main" id="{5B0C4114-E934-993D-1734-3551A9A5AAAA}"/>
              </a:ext>
            </a:extLst>
          </p:cNvPr>
          <p:cNvPicPr>
            <a:picLocks noChangeAspect="1"/>
          </p:cNvPicPr>
          <p:nvPr/>
        </p:nvPicPr>
        <p:blipFill rotWithShape="1">
          <a:blip r:embed="rId2"/>
          <a:srcRect t="12900" b="25043"/>
          <a:stretch/>
        </p:blipFill>
        <p:spPr>
          <a:xfrm>
            <a:off x="447816" y="601200"/>
            <a:ext cx="11292840" cy="4204800"/>
          </a:xfrm>
          <a:prstGeom prst="rect">
            <a:avLst/>
          </a:prstGeom>
          <a:noFill/>
        </p:spPr>
      </p:pic>
      <p:sp>
        <p:nvSpPr>
          <p:cNvPr id="9" name="Text Placeholder 3">
            <a:extLst>
              <a:ext uri="{FF2B5EF4-FFF2-40B4-BE49-F238E27FC236}">
                <a16:creationId xmlns:a16="http://schemas.microsoft.com/office/drawing/2014/main" id="{9BD02679-7652-0267-BA0D-12753C3B23F8}"/>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2810367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sz="2800" dirty="0"/>
              <a:t>Screenshot of circuit with working LEDs and LCD display (Building/Operation)</a:t>
            </a:r>
            <a:endParaRPr lang="en-US" dirty="0"/>
          </a:p>
        </p:txBody>
      </p:sp>
      <p:sp>
        <p:nvSpPr>
          <p:cNvPr id="5" name="Text Placeholder 6">
            <a:extLst>
              <a:ext uri="{FF2B5EF4-FFF2-40B4-BE49-F238E27FC236}">
                <a16:creationId xmlns:a16="http://schemas.microsoft.com/office/drawing/2014/main" id="{701F39E6-2194-28C6-B3E5-E475AED6F3AF}"/>
              </a:ext>
            </a:extLst>
          </p:cNvPr>
          <p:cNvSpPr txBox="1">
            <a:spLocks/>
          </p:cNvSpPr>
          <p:nvPr/>
        </p:nvSpPr>
        <p:spPr>
          <a:xfrm>
            <a:off x="839788" y="2057400"/>
            <a:ext cx="4411481"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ESP 32 Board</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Colored LEDs: Red, Yellow and Green (two sets)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One Blue LED – Emergency Light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220 Ohm Resistors (optional)</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Push Button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LCD Unit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Buzzer</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Wires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Breadboard</a:t>
            </a:r>
          </a:p>
        </p:txBody>
      </p:sp>
      <p:pic>
        <p:nvPicPr>
          <p:cNvPr id="4" name="Picture Placeholder 9" descr="A circuit board with wires and a display&#10;&#10;Description automatically generated">
            <a:extLst>
              <a:ext uri="{FF2B5EF4-FFF2-40B4-BE49-F238E27FC236}">
                <a16:creationId xmlns:a16="http://schemas.microsoft.com/office/drawing/2014/main" id="{AEE134E2-B5C3-8650-EA15-707E25721B05}"/>
              </a:ext>
            </a:extLst>
          </p:cNvPr>
          <p:cNvPicPr>
            <a:picLocks noChangeAspect="1"/>
          </p:cNvPicPr>
          <p:nvPr/>
        </p:nvPicPr>
        <p:blipFill>
          <a:blip r:embed="rId2">
            <a:extLst>
              <a:ext uri="{28A0092B-C50C-407E-A947-70E740481C1C}">
                <a14:useLocalDpi xmlns:a14="http://schemas.microsoft.com/office/drawing/2010/main" val="0"/>
              </a:ext>
            </a:extLst>
          </a:blip>
          <a:srcRect t="20274" b="20274"/>
          <a:stretch>
            <a:fillRect/>
          </a:stretch>
        </p:blipFill>
        <p:spPr>
          <a:xfrm>
            <a:off x="5347787" y="1881784"/>
            <a:ext cx="6172200" cy="4873625"/>
          </a:xfrm>
          <a:prstGeom prst="rect">
            <a:avLst/>
          </a:prstGeom>
        </p:spPr>
      </p:pic>
    </p:spTree>
    <p:extLst>
      <p:ext uri="{BB962C8B-B14F-4D97-AF65-F5344CB8AC3E}">
        <p14:creationId xmlns:p14="http://schemas.microsoft.com/office/powerpoint/2010/main" val="3086987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dirty="0"/>
              <a:t>Screenshot of code in Arduino IDE (Testing)</a:t>
            </a:r>
          </a:p>
        </p:txBody>
      </p:sp>
      <p:sp>
        <p:nvSpPr>
          <p:cNvPr id="5" name="Text Placeholder 6">
            <a:extLst>
              <a:ext uri="{FF2B5EF4-FFF2-40B4-BE49-F238E27FC236}">
                <a16:creationId xmlns:a16="http://schemas.microsoft.com/office/drawing/2014/main" id="{701F39E6-2194-28C6-B3E5-E475AED6F3AF}"/>
              </a:ext>
            </a:extLst>
          </p:cNvPr>
          <p:cNvSpPr txBox="1">
            <a:spLocks/>
          </p:cNvSpPr>
          <p:nvPr/>
        </p:nvSpPr>
        <p:spPr>
          <a:xfrm>
            <a:off x="839788" y="2057400"/>
            <a:ext cx="4411481"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Screenshot of code in Arduino IDE showing your name in the comment</a:t>
            </a:r>
          </a:p>
        </p:txBody>
      </p:sp>
      <p:pic>
        <p:nvPicPr>
          <p:cNvPr id="3" name="Picture Placeholder 4">
            <a:extLst>
              <a:ext uri="{FF2B5EF4-FFF2-40B4-BE49-F238E27FC236}">
                <a16:creationId xmlns:a16="http://schemas.microsoft.com/office/drawing/2014/main" id="{57F1BE7A-0905-304A-6C0E-0DA03E576271}"/>
              </a:ext>
            </a:extLst>
          </p:cNvPr>
          <p:cNvPicPr>
            <a:picLocks noChangeAspect="1"/>
          </p:cNvPicPr>
          <p:nvPr/>
        </p:nvPicPr>
        <p:blipFill rotWithShape="1">
          <a:blip r:embed="rId2"/>
          <a:srcRect l="-4840" t="-898" r="-11361" b="164"/>
          <a:stretch/>
        </p:blipFill>
        <p:spPr>
          <a:xfrm>
            <a:off x="5251269" y="1858519"/>
            <a:ext cx="6624638" cy="4873625"/>
          </a:xfrm>
          <a:prstGeom prst="rect">
            <a:avLst/>
          </a:prstGeom>
        </p:spPr>
      </p:pic>
    </p:spTree>
    <p:extLst>
      <p:ext uri="{BB962C8B-B14F-4D97-AF65-F5344CB8AC3E}">
        <p14:creationId xmlns:p14="http://schemas.microsoft.com/office/powerpoint/2010/main" val="3053927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dirty="0"/>
              <a:t>Screenshot of Serial Monitor in Arduino IDE (Testing)</a:t>
            </a:r>
          </a:p>
        </p:txBody>
      </p:sp>
      <p:sp>
        <p:nvSpPr>
          <p:cNvPr id="5" name="Text Placeholder 6">
            <a:extLst>
              <a:ext uri="{FF2B5EF4-FFF2-40B4-BE49-F238E27FC236}">
                <a16:creationId xmlns:a16="http://schemas.microsoft.com/office/drawing/2014/main" id="{701F39E6-2194-28C6-B3E5-E475AED6F3AF}"/>
              </a:ext>
            </a:extLst>
          </p:cNvPr>
          <p:cNvSpPr txBox="1">
            <a:spLocks/>
          </p:cNvSpPr>
          <p:nvPr/>
        </p:nvSpPr>
        <p:spPr>
          <a:xfrm>
            <a:off x="839788" y="2057400"/>
            <a:ext cx="4411481"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Screenshot of output in Serial Monitor</a:t>
            </a:r>
          </a:p>
        </p:txBody>
      </p:sp>
      <p:pic>
        <p:nvPicPr>
          <p:cNvPr id="4" name="Picture Placeholder 4">
            <a:extLst>
              <a:ext uri="{FF2B5EF4-FFF2-40B4-BE49-F238E27FC236}">
                <a16:creationId xmlns:a16="http://schemas.microsoft.com/office/drawing/2014/main" id="{9749B158-AA13-2C9A-48CF-966E759FDEC2}"/>
              </a:ext>
            </a:extLst>
          </p:cNvPr>
          <p:cNvPicPr>
            <a:picLocks noChangeAspect="1"/>
          </p:cNvPicPr>
          <p:nvPr/>
        </p:nvPicPr>
        <p:blipFill rotWithShape="1">
          <a:blip r:embed="rId2"/>
          <a:srcRect l="-40597" t="-2768" r="-33692" b="-5944"/>
          <a:stretch/>
        </p:blipFill>
        <p:spPr>
          <a:xfrm>
            <a:off x="5100204" y="1792912"/>
            <a:ext cx="5937251" cy="5065088"/>
          </a:xfrm>
          <a:prstGeom prst="rect">
            <a:avLst/>
          </a:prstGeom>
        </p:spPr>
      </p:pic>
    </p:spTree>
    <p:extLst>
      <p:ext uri="{BB962C8B-B14F-4D97-AF65-F5344CB8AC3E}">
        <p14:creationId xmlns:p14="http://schemas.microsoft.com/office/powerpoint/2010/main" val="109327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68CE-E7A6-FBBD-1B60-C0F85CB82AB9}"/>
              </a:ext>
            </a:extLst>
          </p:cNvPr>
          <p:cNvSpPr>
            <a:spLocks noGrp="1"/>
          </p:cNvSpPr>
          <p:nvPr>
            <p:ph type="title"/>
          </p:nvPr>
        </p:nvSpPr>
        <p:spPr/>
        <p:txBody>
          <a:bodyPr/>
          <a:lstStyle/>
          <a:p>
            <a:r>
              <a:rPr lang="en-US" dirty="0"/>
              <a:t>Challenges/lessons learned</a:t>
            </a:r>
          </a:p>
        </p:txBody>
      </p:sp>
      <p:sp>
        <p:nvSpPr>
          <p:cNvPr id="3" name="Content Placeholder 2">
            <a:extLst>
              <a:ext uri="{FF2B5EF4-FFF2-40B4-BE49-F238E27FC236}">
                <a16:creationId xmlns:a16="http://schemas.microsoft.com/office/drawing/2014/main" id="{1448B05C-DBE1-31D4-6320-82A5F2D3556A}"/>
              </a:ext>
            </a:extLst>
          </p:cNvPr>
          <p:cNvSpPr>
            <a:spLocks noGrp="1"/>
          </p:cNvSpPr>
          <p:nvPr>
            <p:ph idx="1"/>
          </p:nvPr>
        </p:nvSpPr>
        <p:spPr/>
        <p:txBody>
          <a:bodyPr>
            <a:normAutofit/>
          </a:bodyPr>
          <a:lstStyle/>
          <a:p>
            <a:r>
              <a:rPr lang="en-US" dirty="0"/>
              <a:t>What challenges did you face while working on the project?</a:t>
            </a:r>
          </a:p>
          <a:p>
            <a:pPr lvl="1"/>
            <a:r>
              <a:rPr lang="en-US" dirty="0"/>
              <a:t>I struggled with the device not working as intended. Many of these issues involved lights not turning on, the LCD screen not displaying the correct message, and the active speaker not turning on.</a:t>
            </a:r>
          </a:p>
          <a:p>
            <a:r>
              <a:rPr lang="en-US" dirty="0"/>
              <a:t>How did you overcome these challenges?</a:t>
            </a:r>
          </a:p>
          <a:p>
            <a:pPr lvl="1"/>
            <a:r>
              <a:rPr lang="en-US" dirty="0"/>
              <a:t>I looked carefully back at the example shown in the guide. Sometimes all it took was disconnecting some of the wires and connecting them back.</a:t>
            </a:r>
          </a:p>
          <a:p>
            <a:r>
              <a:rPr lang="en-US" dirty="0"/>
              <a:t>What lessons did you learn?</a:t>
            </a:r>
          </a:p>
          <a:p>
            <a:pPr lvl="1"/>
            <a:r>
              <a:rPr lang="en-US" dirty="0"/>
              <a:t>How to create an IoT system utilizing principles of technology.</a:t>
            </a:r>
          </a:p>
          <a:p>
            <a:pPr lvl="1"/>
            <a:r>
              <a:rPr lang="en-US" dirty="0"/>
              <a:t>How to communicate with a team and obtain different points of view on a project.</a:t>
            </a:r>
          </a:p>
          <a:p>
            <a:pPr lvl="1"/>
            <a:r>
              <a:rPr lang="en-US" dirty="0"/>
              <a:t>How to operate a smart traffic light controller.</a:t>
            </a:r>
          </a:p>
          <a:p>
            <a:pPr lvl="1"/>
            <a:endParaRPr lang="en-US" dirty="0"/>
          </a:p>
        </p:txBody>
      </p:sp>
    </p:spTree>
    <p:extLst>
      <p:ext uri="{BB962C8B-B14F-4D97-AF65-F5344CB8AC3E}">
        <p14:creationId xmlns:p14="http://schemas.microsoft.com/office/powerpoint/2010/main" val="1046598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3EEA-34B8-7301-BD95-BA81009B1B38}"/>
              </a:ext>
            </a:extLst>
          </p:cNvPr>
          <p:cNvSpPr>
            <a:spLocks noGrp="1"/>
          </p:cNvSpPr>
          <p:nvPr>
            <p:ph type="title"/>
          </p:nvPr>
        </p:nvSpPr>
        <p:spPr/>
        <p:txBody>
          <a:bodyPr/>
          <a:lstStyle/>
          <a:p>
            <a:r>
              <a:rPr lang="en-US" dirty="0"/>
              <a:t>Career skills</a:t>
            </a:r>
          </a:p>
        </p:txBody>
      </p:sp>
      <p:sp>
        <p:nvSpPr>
          <p:cNvPr id="3" name="Content Placeholder 2">
            <a:extLst>
              <a:ext uri="{FF2B5EF4-FFF2-40B4-BE49-F238E27FC236}">
                <a16:creationId xmlns:a16="http://schemas.microsoft.com/office/drawing/2014/main" id="{09B806BF-5AFB-8072-6036-5FF2F04D51B8}"/>
              </a:ext>
            </a:extLst>
          </p:cNvPr>
          <p:cNvSpPr>
            <a:spLocks noGrp="1"/>
          </p:cNvSpPr>
          <p:nvPr>
            <p:ph idx="1"/>
          </p:nvPr>
        </p:nvSpPr>
        <p:spPr/>
        <p:txBody>
          <a:bodyPr>
            <a:normAutofit/>
          </a:bodyPr>
          <a:lstStyle/>
          <a:p>
            <a:r>
              <a:rPr lang="en-US" sz="2400" dirty="0"/>
              <a:t>Embedded Systems Programming</a:t>
            </a:r>
          </a:p>
          <a:p>
            <a:r>
              <a:rPr lang="en-US" sz="2400" dirty="0"/>
              <a:t>IoT Development</a:t>
            </a:r>
          </a:p>
          <a:p>
            <a:r>
              <a:rPr lang="en-US" sz="2400" dirty="0"/>
              <a:t>Sensor Integration</a:t>
            </a:r>
          </a:p>
          <a:p>
            <a:r>
              <a:rPr lang="en-US" sz="2400" dirty="0"/>
              <a:t>Real-time Systems</a:t>
            </a:r>
          </a:p>
          <a:p>
            <a:r>
              <a:rPr lang="en-US" sz="2400" dirty="0"/>
              <a:t>UI Development</a:t>
            </a:r>
          </a:p>
          <a:p>
            <a:r>
              <a:rPr lang="en-US" sz="2400" dirty="0"/>
              <a:t>Problem Solving</a:t>
            </a:r>
          </a:p>
          <a:p>
            <a:r>
              <a:rPr lang="en-US" sz="2400" dirty="0"/>
              <a:t>Error Troubleshooting</a:t>
            </a:r>
          </a:p>
        </p:txBody>
      </p:sp>
    </p:spTree>
    <p:extLst>
      <p:ext uri="{BB962C8B-B14F-4D97-AF65-F5344CB8AC3E}">
        <p14:creationId xmlns:p14="http://schemas.microsoft.com/office/powerpoint/2010/main" val="427868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C54B-1140-6B60-0475-398D8216CDFB}"/>
              </a:ext>
            </a:extLst>
          </p:cNvPr>
          <p:cNvSpPr>
            <a:spLocks noGrp="1"/>
          </p:cNvSpPr>
          <p:nvPr>
            <p:ph type="title"/>
          </p:nvPr>
        </p:nvSpPr>
        <p:spPr/>
        <p:txBody>
          <a:bodyPr/>
          <a:lstStyle/>
          <a:p>
            <a:r>
              <a:rPr lang="en-US" sz="2800" dirty="0"/>
              <a:t>Peer review</a:t>
            </a:r>
            <a:endParaRPr lang="en-US" dirty="0"/>
          </a:p>
        </p:txBody>
      </p:sp>
      <p:sp>
        <p:nvSpPr>
          <p:cNvPr id="3" name="Content Placeholder 2">
            <a:extLst>
              <a:ext uri="{FF2B5EF4-FFF2-40B4-BE49-F238E27FC236}">
                <a16:creationId xmlns:a16="http://schemas.microsoft.com/office/drawing/2014/main" id="{462D7D49-E888-D1BD-17F6-216FA2865DE2}"/>
              </a:ext>
            </a:extLst>
          </p:cNvPr>
          <p:cNvSpPr>
            <a:spLocks noGrp="1"/>
          </p:cNvSpPr>
          <p:nvPr>
            <p:ph idx="1"/>
          </p:nvPr>
        </p:nvSpPr>
        <p:spPr/>
        <p:txBody>
          <a:bodyPr/>
          <a:lstStyle/>
          <a:p>
            <a:r>
              <a:rPr lang="en-US" dirty="0"/>
              <a:t>During the final project, our class was split up into groups. In the groups, we would discuss our plans on how we would develop our project, which option we chose for the project, and why we chose that option. With this discussion, I was able to learn more about which option could be considered more beneficial and how each one can relate closely to a real traffic light.</a:t>
            </a:r>
          </a:p>
        </p:txBody>
      </p:sp>
    </p:spTree>
    <p:extLst>
      <p:ext uri="{BB962C8B-B14F-4D97-AF65-F5344CB8AC3E}">
        <p14:creationId xmlns:p14="http://schemas.microsoft.com/office/powerpoint/2010/main" val="3182960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B42D-E454-E069-1091-6771AC70B9C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8D35A28-3937-E33A-B93B-9ABE44114470}"/>
              </a:ext>
            </a:extLst>
          </p:cNvPr>
          <p:cNvSpPr>
            <a:spLocks noGrp="1"/>
          </p:cNvSpPr>
          <p:nvPr>
            <p:ph idx="1"/>
          </p:nvPr>
        </p:nvSpPr>
        <p:spPr/>
        <p:txBody>
          <a:bodyPr>
            <a:normAutofit/>
          </a:bodyPr>
          <a:lstStyle/>
          <a:p>
            <a:pPr marL="0" indent="0">
              <a:buNone/>
            </a:pPr>
            <a:r>
              <a:rPr lang="en-US" sz="2400" dirty="0"/>
              <a:t>With this project, I have gained a strong understanding of the skills and knowledge needed to create a smart traffic controller. Having the opportunity to gain on hands experience creating an IoT device is truly a blessing. Learning the principles of technology has helped me gain the confidence I need to continue projects like these in the future.</a:t>
            </a:r>
          </a:p>
        </p:txBody>
      </p:sp>
    </p:spTree>
    <p:extLst>
      <p:ext uri="{BB962C8B-B14F-4D97-AF65-F5344CB8AC3E}">
        <p14:creationId xmlns:p14="http://schemas.microsoft.com/office/powerpoint/2010/main" val="400865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ACCA-02AE-8225-AEC8-BF7F2BCC9C4F}"/>
              </a:ext>
            </a:extLst>
          </p:cNvPr>
          <p:cNvSpPr>
            <a:spLocks noGrp="1"/>
          </p:cNvSpPr>
          <p:nvPr>
            <p:ph type="title"/>
          </p:nvPr>
        </p:nvSpPr>
        <p:spPr>
          <a:xfrm>
            <a:off x="581192" y="5262296"/>
            <a:ext cx="4909445" cy="689514"/>
          </a:xfrm>
        </p:spPr>
        <p:txBody>
          <a:bodyPr anchor="ctr">
            <a:normAutofit fontScale="90000"/>
          </a:bodyPr>
          <a:lstStyle/>
          <a:p>
            <a:r>
              <a:rPr lang="en-US" dirty="0"/>
              <a:t>Project Plan for IoT Traffic Controller</a:t>
            </a:r>
          </a:p>
        </p:txBody>
      </p:sp>
      <p:pic>
        <p:nvPicPr>
          <p:cNvPr id="5" name="Picture 4" descr="3D abstract blue and gold cube illustration">
            <a:extLst>
              <a:ext uri="{FF2B5EF4-FFF2-40B4-BE49-F238E27FC236}">
                <a16:creationId xmlns:a16="http://schemas.microsoft.com/office/drawing/2014/main" id="{5B0C4114-E934-993D-1734-3551A9A5AAAA}"/>
              </a:ext>
            </a:extLst>
          </p:cNvPr>
          <p:cNvPicPr>
            <a:picLocks noChangeAspect="1"/>
          </p:cNvPicPr>
          <p:nvPr/>
        </p:nvPicPr>
        <p:blipFill rotWithShape="1">
          <a:blip r:embed="rId2"/>
          <a:srcRect t="12900" b="25043"/>
          <a:stretch/>
        </p:blipFill>
        <p:spPr>
          <a:xfrm>
            <a:off x="447816" y="601200"/>
            <a:ext cx="11292840" cy="4204800"/>
          </a:xfrm>
          <a:prstGeom prst="rect">
            <a:avLst/>
          </a:prstGeom>
          <a:noFill/>
        </p:spPr>
      </p:pic>
      <p:sp>
        <p:nvSpPr>
          <p:cNvPr id="9" name="Text Placeholder 3">
            <a:extLst>
              <a:ext uri="{FF2B5EF4-FFF2-40B4-BE49-F238E27FC236}">
                <a16:creationId xmlns:a16="http://schemas.microsoft.com/office/drawing/2014/main" id="{9BD02679-7652-0267-BA0D-12753C3B23F8}"/>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455044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A611-DB26-67D9-5C42-A293BB59900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AE2DA66-2B52-DC3B-5177-E141C207B4C9}"/>
              </a:ext>
            </a:extLst>
          </p:cNvPr>
          <p:cNvSpPr>
            <a:spLocks noGrp="1"/>
          </p:cNvSpPr>
          <p:nvPr>
            <p:ph idx="1"/>
          </p:nvPr>
        </p:nvSpPr>
        <p:spPr/>
        <p:txBody>
          <a:bodyPr/>
          <a:lstStyle/>
          <a:p>
            <a:r>
              <a:rPr lang="en-US" dirty="0" err="1"/>
              <a:t>Devry</a:t>
            </a:r>
            <a:r>
              <a:rPr lang="en-US" dirty="0"/>
              <a:t> University project videos </a:t>
            </a:r>
            <a:r>
              <a:rPr lang="en-US"/>
              <a:t>and classes</a:t>
            </a:r>
            <a:endParaRPr lang="en-US" dirty="0"/>
          </a:p>
        </p:txBody>
      </p:sp>
    </p:spTree>
    <p:extLst>
      <p:ext uri="{BB962C8B-B14F-4D97-AF65-F5344CB8AC3E}">
        <p14:creationId xmlns:p14="http://schemas.microsoft.com/office/powerpoint/2010/main" val="180207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68CE-E7A6-FBBD-1B60-C0F85CB82AB9}"/>
              </a:ext>
            </a:extLst>
          </p:cNvPr>
          <p:cNvSpPr>
            <a:spLocks noGrp="1"/>
          </p:cNvSpPr>
          <p:nvPr>
            <p:ph type="title"/>
          </p:nvPr>
        </p:nvSpPr>
        <p:spPr/>
        <p:txBody>
          <a:bodyPr/>
          <a:lstStyle/>
          <a:p>
            <a:r>
              <a:rPr lang="en-US" dirty="0"/>
              <a:t>Inventory (picture)</a:t>
            </a:r>
          </a:p>
        </p:txBody>
      </p:sp>
      <p:sp>
        <p:nvSpPr>
          <p:cNvPr id="3" name="Content Placeholder 2">
            <a:extLst>
              <a:ext uri="{FF2B5EF4-FFF2-40B4-BE49-F238E27FC236}">
                <a16:creationId xmlns:a16="http://schemas.microsoft.com/office/drawing/2014/main" id="{1448B05C-DBE1-31D4-6320-82A5F2D3556A}"/>
              </a:ext>
            </a:extLst>
          </p:cNvPr>
          <p:cNvSpPr>
            <a:spLocks noGrp="1"/>
          </p:cNvSpPr>
          <p:nvPr>
            <p:ph idx="1"/>
          </p:nvPr>
        </p:nvSpPr>
        <p:spPr/>
        <p:txBody>
          <a:bodyPr>
            <a:normAutofit/>
          </a:bodyPr>
          <a:lstStyle/>
          <a:p>
            <a:pPr lvl="0"/>
            <a:r>
              <a:rPr lang="en-US" sz="1400" dirty="0"/>
              <a:t>ESP 32 Board</a:t>
            </a:r>
          </a:p>
          <a:p>
            <a:pPr lvl="0"/>
            <a:r>
              <a:rPr lang="en-US" sz="1400" dirty="0"/>
              <a:t>Colored LEDs: Red, Yellow, Green, and Blue</a:t>
            </a:r>
          </a:p>
          <a:p>
            <a:pPr lvl="0"/>
            <a:r>
              <a:rPr lang="en-US" sz="1400" dirty="0"/>
              <a:t>220 Ohm Resistors (optional)</a:t>
            </a:r>
          </a:p>
          <a:p>
            <a:pPr lvl="0"/>
            <a:r>
              <a:rPr lang="en-US" sz="1400" dirty="0"/>
              <a:t>Wires</a:t>
            </a:r>
          </a:p>
          <a:p>
            <a:pPr lvl="0"/>
            <a:r>
              <a:rPr lang="en-US" sz="1400" dirty="0"/>
              <a:t>Breadboard(s)</a:t>
            </a:r>
          </a:p>
          <a:p>
            <a:pPr lvl="0"/>
            <a:r>
              <a:rPr lang="en-US" sz="1400" dirty="0"/>
              <a:t>LCD Unit with I2C Adapter</a:t>
            </a:r>
          </a:p>
          <a:p>
            <a:pPr lvl="0"/>
            <a:r>
              <a:rPr lang="en-US" sz="1400" dirty="0"/>
              <a:t>Active Buzzer</a:t>
            </a:r>
          </a:p>
          <a:p>
            <a:pPr lvl="0"/>
            <a:r>
              <a:rPr lang="en-US" sz="1400" dirty="0"/>
              <a:t>Mini Router </a:t>
            </a:r>
          </a:p>
          <a:p>
            <a:pPr lvl="0"/>
            <a:r>
              <a:rPr lang="en-US" sz="1400" dirty="0"/>
              <a:t>Push Button(s) </a:t>
            </a:r>
          </a:p>
          <a:p>
            <a:pPr lvl="0"/>
            <a:r>
              <a:rPr lang="en-US" sz="1400" dirty="0"/>
              <a:t>PIR Motion Sensor</a:t>
            </a:r>
          </a:p>
        </p:txBody>
      </p:sp>
      <p:pic>
        <p:nvPicPr>
          <p:cNvPr id="4" name="Picture Placeholder 2">
            <a:extLst>
              <a:ext uri="{FF2B5EF4-FFF2-40B4-BE49-F238E27FC236}">
                <a16:creationId xmlns:a16="http://schemas.microsoft.com/office/drawing/2014/main" id="{3B09AF32-7D3F-E099-2183-85466E05440F}"/>
              </a:ext>
            </a:extLst>
          </p:cNvPr>
          <p:cNvPicPr>
            <a:picLocks noChangeAspect="1"/>
          </p:cNvPicPr>
          <p:nvPr/>
        </p:nvPicPr>
        <p:blipFill>
          <a:blip r:embed="rId2"/>
          <a:srcRect l="12008" r="12008"/>
          <a:stretch>
            <a:fillRect/>
          </a:stretch>
        </p:blipFill>
        <p:spPr>
          <a:xfrm>
            <a:off x="6628535" y="1978660"/>
            <a:ext cx="5241348" cy="3880139"/>
          </a:xfrm>
          <a:prstGeom prst="rect">
            <a:avLst/>
          </a:prstGeom>
        </p:spPr>
      </p:pic>
      <p:pic>
        <p:nvPicPr>
          <p:cNvPr id="6" name="Picture 5" descr="A small rectangular object on a white surface&#10;&#10;Description automatically generated">
            <a:extLst>
              <a:ext uri="{FF2B5EF4-FFF2-40B4-BE49-F238E27FC236}">
                <a16:creationId xmlns:a16="http://schemas.microsoft.com/office/drawing/2014/main" id="{7FA4A2A2-8DC1-2B1E-E40D-F74355DAC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932" y="4804351"/>
            <a:ext cx="2015067" cy="1133475"/>
          </a:xfrm>
          <a:prstGeom prst="rect">
            <a:avLst/>
          </a:prstGeom>
        </p:spPr>
      </p:pic>
    </p:spTree>
    <p:extLst>
      <p:ext uri="{BB962C8B-B14F-4D97-AF65-F5344CB8AC3E}">
        <p14:creationId xmlns:p14="http://schemas.microsoft.com/office/powerpoint/2010/main" val="4211494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dirty="0"/>
              <a:t>ESP32 (picture)</a:t>
            </a:r>
          </a:p>
        </p:txBody>
      </p:sp>
      <p:sp>
        <p:nvSpPr>
          <p:cNvPr id="5" name="TextBox 4">
            <a:extLst>
              <a:ext uri="{FF2B5EF4-FFF2-40B4-BE49-F238E27FC236}">
                <a16:creationId xmlns:a16="http://schemas.microsoft.com/office/drawing/2014/main" id="{F585EF5D-1C41-ED28-0D06-1C774F0D4B56}"/>
              </a:ext>
            </a:extLst>
          </p:cNvPr>
          <p:cNvSpPr txBox="1"/>
          <p:nvPr/>
        </p:nvSpPr>
        <p:spPr>
          <a:xfrm>
            <a:off x="269575" y="2228671"/>
            <a:ext cx="6094562" cy="1200329"/>
          </a:xfrm>
          <a:prstGeom prst="rect">
            <a:avLst/>
          </a:prstGeom>
          <a:noFill/>
        </p:spPr>
        <p:txBody>
          <a:bodyPr wrap="square">
            <a:spAutoFit/>
          </a:bodyPr>
          <a:lstStyle/>
          <a:p>
            <a:r>
              <a:rPr lang="en-US" dirty="0"/>
              <a:t>Microcontroller mounted and powered ON</a:t>
            </a:r>
          </a:p>
          <a:p>
            <a:pPr lvl="0"/>
            <a:endParaRPr lang="en-US" dirty="0"/>
          </a:p>
          <a:p>
            <a:endParaRPr lang="en-US" dirty="0"/>
          </a:p>
          <a:p>
            <a:endParaRPr lang="en-US" dirty="0"/>
          </a:p>
        </p:txBody>
      </p:sp>
      <p:pic>
        <p:nvPicPr>
          <p:cNvPr id="6" name="Picture Placeholder 3" descr="A close-up of a circuit board&#10;&#10;Description automatically generated">
            <a:extLst>
              <a:ext uri="{FF2B5EF4-FFF2-40B4-BE49-F238E27FC236}">
                <a16:creationId xmlns:a16="http://schemas.microsoft.com/office/drawing/2014/main" id="{697232A6-E8A0-A204-95B6-2471797475E1}"/>
              </a:ext>
            </a:extLst>
          </p:cNvPr>
          <p:cNvPicPr>
            <a:picLocks noChangeAspect="1"/>
          </p:cNvPicPr>
          <p:nvPr/>
        </p:nvPicPr>
        <p:blipFill>
          <a:blip r:embed="rId2">
            <a:extLst>
              <a:ext uri="{28A0092B-C50C-407E-A947-70E740481C1C}">
                <a14:useLocalDpi xmlns:a14="http://schemas.microsoft.com/office/drawing/2010/main" val="0"/>
              </a:ext>
            </a:extLst>
          </a:blip>
          <a:srcRect l="11715" r="11715"/>
          <a:stretch>
            <a:fillRect/>
          </a:stretch>
        </p:blipFill>
        <p:spPr>
          <a:xfrm>
            <a:off x="4976645" y="1874116"/>
            <a:ext cx="6634163" cy="4873625"/>
          </a:xfrm>
          <a:prstGeom prst="rect">
            <a:avLst/>
          </a:prstGeom>
        </p:spPr>
      </p:pic>
    </p:spTree>
    <p:extLst>
      <p:ext uri="{BB962C8B-B14F-4D97-AF65-F5344CB8AC3E}">
        <p14:creationId xmlns:p14="http://schemas.microsoft.com/office/powerpoint/2010/main" val="246637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sz="2800" dirty="0"/>
              <a:t>Installation of Arduino IDE</a:t>
            </a:r>
            <a:endParaRPr lang="en-US" dirty="0"/>
          </a:p>
        </p:txBody>
      </p:sp>
      <p:sp>
        <p:nvSpPr>
          <p:cNvPr id="5" name="TextBox 4">
            <a:extLst>
              <a:ext uri="{FF2B5EF4-FFF2-40B4-BE49-F238E27FC236}">
                <a16:creationId xmlns:a16="http://schemas.microsoft.com/office/drawing/2014/main" id="{F585EF5D-1C41-ED28-0D06-1C774F0D4B56}"/>
              </a:ext>
            </a:extLst>
          </p:cNvPr>
          <p:cNvSpPr txBox="1"/>
          <p:nvPr/>
        </p:nvSpPr>
        <p:spPr>
          <a:xfrm>
            <a:off x="269575" y="2228671"/>
            <a:ext cx="4285172" cy="646331"/>
          </a:xfrm>
          <a:prstGeom prst="rect">
            <a:avLst/>
          </a:prstGeom>
          <a:noFill/>
        </p:spPr>
        <p:txBody>
          <a:bodyPr wrap="square">
            <a:spAutoFit/>
          </a:bodyPr>
          <a:lstStyle/>
          <a:p>
            <a:r>
              <a:rPr lang="en-US" dirty="0"/>
              <a:t>Screenshot of Arduino IDE with </a:t>
            </a:r>
            <a:r>
              <a:rPr lang="en-US" b="1" dirty="0"/>
              <a:t>Port </a:t>
            </a:r>
            <a:r>
              <a:rPr lang="en-US" dirty="0"/>
              <a:t>selected from Tools menu. </a:t>
            </a:r>
            <a:endParaRPr lang="en-US" b="1" dirty="0"/>
          </a:p>
        </p:txBody>
      </p:sp>
      <p:pic>
        <p:nvPicPr>
          <p:cNvPr id="3" name="Picture Placeholder 8">
            <a:extLst>
              <a:ext uri="{FF2B5EF4-FFF2-40B4-BE49-F238E27FC236}">
                <a16:creationId xmlns:a16="http://schemas.microsoft.com/office/drawing/2014/main" id="{2039E908-0853-8FFA-C4C9-C578DF00D71D}"/>
              </a:ext>
            </a:extLst>
          </p:cNvPr>
          <p:cNvPicPr>
            <a:picLocks noChangeAspect="1"/>
          </p:cNvPicPr>
          <p:nvPr/>
        </p:nvPicPr>
        <p:blipFill rotWithShape="1">
          <a:blip r:embed="rId2"/>
          <a:srcRect l="-130" t="-451" r="-10" b="107"/>
          <a:stretch/>
        </p:blipFill>
        <p:spPr>
          <a:xfrm>
            <a:off x="4554747" y="1951759"/>
            <a:ext cx="7362825" cy="3697287"/>
          </a:xfrm>
          <a:prstGeom prst="rect">
            <a:avLst/>
          </a:prstGeom>
        </p:spPr>
      </p:pic>
    </p:spTree>
    <p:extLst>
      <p:ext uri="{BB962C8B-B14F-4D97-AF65-F5344CB8AC3E}">
        <p14:creationId xmlns:p14="http://schemas.microsoft.com/office/powerpoint/2010/main" val="421796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67A9-C476-627F-2C18-C8D6F25F1035}"/>
              </a:ext>
            </a:extLst>
          </p:cNvPr>
          <p:cNvSpPr>
            <a:spLocks noGrp="1"/>
          </p:cNvSpPr>
          <p:nvPr>
            <p:ph type="title"/>
          </p:nvPr>
        </p:nvSpPr>
        <p:spPr>
          <a:xfrm>
            <a:off x="581192" y="702156"/>
            <a:ext cx="11029616" cy="1013800"/>
          </a:xfrm>
        </p:spPr>
        <p:txBody>
          <a:bodyPr anchor="b">
            <a:normAutofit/>
          </a:bodyPr>
          <a:lstStyle/>
          <a:p>
            <a:r>
              <a:rPr lang="en-US" sz="2800" dirty="0"/>
              <a:t>Esp32 </a:t>
            </a:r>
            <a:r>
              <a:rPr lang="en-US" sz="2800" dirty="0" err="1"/>
              <a:t>wifi</a:t>
            </a:r>
            <a:r>
              <a:rPr lang="en-US" sz="2800" dirty="0"/>
              <a:t> scan</a:t>
            </a:r>
            <a:endParaRPr lang="en-US" dirty="0"/>
          </a:p>
        </p:txBody>
      </p:sp>
      <p:sp>
        <p:nvSpPr>
          <p:cNvPr id="5" name="TextBox 4">
            <a:extLst>
              <a:ext uri="{FF2B5EF4-FFF2-40B4-BE49-F238E27FC236}">
                <a16:creationId xmlns:a16="http://schemas.microsoft.com/office/drawing/2014/main" id="{F585EF5D-1C41-ED28-0D06-1C774F0D4B56}"/>
              </a:ext>
            </a:extLst>
          </p:cNvPr>
          <p:cNvSpPr txBox="1"/>
          <p:nvPr/>
        </p:nvSpPr>
        <p:spPr>
          <a:xfrm>
            <a:off x="269575" y="2228671"/>
            <a:ext cx="4285172" cy="646331"/>
          </a:xfrm>
          <a:prstGeom prst="rect">
            <a:avLst/>
          </a:prstGeom>
          <a:noFill/>
        </p:spPr>
        <p:txBody>
          <a:bodyPr wrap="square">
            <a:spAutoFit/>
          </a:bodyPr>
          <a:lstStyle/>
          <a:p>
            <a:r>
              <a:rPr lang="en-US" dirty="0"/>
              <a:t>Screenshot of </a:t>
            </a:r>
            <a:r>
              <a:rPr lang="en-US" b="1" dirty="0"/>
              <a:t>Serial Monitor </a:t>
            </a:r>
            <a:r>
              <a:rPr lang="en-US" dirty="0"/>
              <a:t>in Arduino IDE showing the available networks </a:t>
            </a:r>
            <a:endParaRPr lang="en-US" b="1" dirty="0"/>
          </a:p>
        </p:txBody>
      </p:sp>
      <p:pic>
        <p:nvPicPr>
          <p:cNvPr id="4" name="Picture Placeholder 4">
            <a:extLst>
              <a:ext uri="{FF2B5EF4-FFF2-40B4-BE49-F238E27FC236}">
                <a16:creationId xmlns:a16="http://schemas.microsoft.com/office/drawing/2014/main" id="{2D93191C-02A1-C33B-2277-615AD97A0801}"/>
              </a:ext>
            </a:extLst>
          </p:cNvPr>
          <p:cNvPicPr>
            <a:picLocks noChangeAspect="1"/>
          </p:cNvPicPr>
          <p:nvPr/>
        </p:nvPicPr>
        <p:blipFill rotWithShape="1">
          <a:blip r:embed="rId2"/>
          <a:srcRect l="-644" t="-1070" r="-642" b="-3665"/>
          <a:stretch/>
        </p:blipFill>
        <p:spPr>
          <a:xfrm>
            <a:off x="4397675" y="2148020"/>
            <a:ext cx="7524750" cy="2994025"/>
          </a:xfrm>
          <a:prstGeom prst="rect">
            <a:avLst/>
          </a:prstGeom>
        </p:spPr>
      </p:pic>
    </p:spTree>
    <p:extLst>
      <p:ext uri="{BB962C8B-B14F-4D97-AF65-F5344CB8AC3E}">
        <p14:creationId xmlns:p14="http://schemas.microsoft.com/office/powerpoint/2010/main" val="3800669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ACCA-02AE-8225-AEC8-BF7F2BCC9C4F}"/>
              </a:ext>
            </a:extLst>
          </p:cNvPr>
          <p:cNvSpPr>
            <a:spLocks noGrp="1"/>
          </p:cNvSpPr>
          <p:nvPr>
            <p:ph type="title"/>
          </p:nvPr>
        </p:nvSpPr>
        <p:spPr>
          <a:xfrm>
            <a:off x="581192" y="5262296"/>
            <a:ext cx="4909445" cy="689514"/>
          </a:xfrm>
        </p:spPr>
        <p:txBody>
          <a:bodyPr anchor="ctr">
            <a:normAutofit/>
          </a:bodyPr>
          <a:lstStyle/>
          <a:p>
            <a:r>
              <a:rPr lang="en-US" dirty="0"/>
              <a:t>Creating the Traffic Controller</a:t>
            </a:r>
          </a:p>
        </p:txBody>
      </p:sp>
      <p:pic>
        <p:nvPicPr>
          <p:cNvPr id="5" name="Picture 4" descr="3D abstract blue and gold cube illustration">
            <a:extLst>
              <a:ext uri="{FF2B5EF4-FFF2-40B4-BE49-F238E27FC236}">
                <a16:creationId xmlns:a16="http://schemas.microsoft.com/office/drawing/2014/main" id="{5B0C4114-E934-993D-1734-3551A9A5AAAA}"/>
              </a:ext>
            </a:extLst>
          </p:cNvPr>
          <p:cNvPicPr>
            <a:picLocks noChangeAspect="1"/>
          </p:cNvPicPr>
          <p:nvPr/>
        </p:nvPicPr>
        <p:blipFill rotWithShape="1">
          <a:blip r:embed="rId2"/>
          <a:srcRect t="12900" b="25043"/>
          <a:stretch/>
        </p:blipFill>
        <p:spPr>
          <a:xfrm>
            <a:off x="447816" y="601200"/>
            <a:ext cx="11292840" cy="4204800"/>
          </a:xfrm>
          <a:prstGeom prst="rect">
            <a:avLst/>
          </a:prstGeom>
          <a:noFill/>
        </p:spPr>
      </p:pic>
      <p:sp>
        <p:nvSpPr>
          <p:cNvPr id="9" name="Text Placeholder 3">
            <a:extLst>
              <a:ext uri="{FF2B5EF4-FFF2-40B4-BE49-F238E27FC236}">
                <a16:creationId xmlns:a16="http://schemas.microsoft.com/office/drawing/2014/main" id="{9BD02679-7652-0267-BA0D-12753C3B23F8}"/>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52623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68CE-E7A6-FBBD-1B60-C0F85CB82AB9}"/>
              </a:ext>
            </a:extLst>
          </p:cNvPr>
          <p:cNvSpPr>
            <a:spLocks noGrp="1"/>
          </p:cNvSpPr>
          <p:nvPr>
            <p:ph type="title"/>
          </p:nvPr>
        </p:nvSpPr>
        <p:spPr/>
        <p:txBody>
          <a:bodyPr/>
          <a:lstStyle/>
          <a:p>
            <a:r>
              <a:rPr lang="en-US" dirty="0"/>
              <a:t>Picture of circuit with working LEDs</a:t>
            </a:r>
          </a:p>
        </p:txBody>
      </p:sp>
      <p:sp>
        <p:nvSpPr>
          <p:cNvPr id="5" name="Content Placeholder 4">
            <a:extLst>
              <a:ext uri="{FF2B5EF4-FFF2-40B4-BE49-F238E27FC236}">
                <a16:creationId xmlns:a16="http://schemas.microsoft.com/office/drawing/2014/main" id="{3576FB24-9C50-1815-774D-6D069D846176}"/>
              </a:ext>
            </a:extLst>
          </p:cNvPr>
          <p:cNvSpPr>
            <a:spLocks noGrp="1"/>
          </p:cNvSpPr>
          <p:nvPr>
            <p:ph idx="1"/>
          </p:nvPr>
        </p:nvSpPr>
        <p:spPr/>
        <p:txBody>
          <a:bodyPr/>
          <a:lstStyle/>
          <a:p>
            <a:pPr lvl="0"/>
            <a:r>
              <a:rPr lang="en-US" dirty="0"/>
              <a:t>ESP 32 Board</a:t>
            </a:r>
          </a:p>
          <a:p>
            <a:pPr lvl="0"/>
            <a:r>
              <a:rPr lang="en-US" dirty="0"/>
              <a:t>Colored LEDs: Red, Yellow and Green</a:t>
            </a:r>
          </a:p>
          <a:p>
            <a:pPr lvl="0"/>
            <a:r>
              <a:rPr lang="en-US" dirty="0"/>
              <a:t>220 Ohm Resistors (optional)</a:t>
            </a:r>
          </a:p>
          <a:p>
            <a:pPr lvl="0"/>
            <a:r>
              <a:rPr lang="en-US" dirty="0"/>
              <a:t>Wires</a:t>
            </a:r>
          </a:p>
          <a:p>
            <a:pPr lvl="0"/>
            <a:r>
              <a:rPr lang="en-US" dirty="0"/>
              <a:t>Breadboard</a:t>
            </a:r>
          </a:p>
          <a:p>
            <a:endParaRPr lang="en-US" dirty="0"/>
          </a:p>
          <a:p>
            <a:endParaRPr lang="en-US" dirty="0"/>
          </a:p>
        </p:txBody>
      </p:sp>
      <p:pic>
        <p:nvPicPr>
          <p:cNvPr id="3" name="Picture Placeholder 4" descr="A circuit board with wires and a mouse&#10;&#10;Description automatically generated">
            <a:extLst>
              <a:ext uri="{FF2B5EF4-FFF2-40B4-BE49-F238E27FC236}">
                <a16:creationId xmlns:a16="http://schemas.microsoft.com/office/drawing/2014/main" id="{3FEB6499-1CB1-58A0-F372-9A2D3A10B685}"/>
              </a:ext>
            </a:extLst>
          </p:cNvPr>
          <p:cNvPicPr>
            <a:picLocks noChangeAspect="1"/>
          </p:cNvPicPr>
          <p:nvPr/>
        </p:nvPicPr>
        <p:blipFill>
          <a:blip r:embed="rId2">
            <a:extLst>
              <a:ext uri="{28A0092B-C50C-407E-A947-70E740481C1C}">
                <a14:useLocalDpi xmlns:a14="http://schemas.microsoft.com/office/drawing/2010/main" val="0"/>
              </a:ext>
            </a:extLst>
          </a:blip>
          <a:srcRect t="22304" b="22304"/>
          <a:stretch>
            <a:fillRect/>
          </a:stretch>
        </p:blipFill>
        <p:spPr>
          <a:xfrm>
            <a:off x="8721306" y="2649952"/>
            <a:ext cx="3103186" cy="2378159"/>
          </a:xfrm>
          <a:prstGeom prst="rect">
            <a:avLst/>
          </a:prstGeom>
        </p:spPr>
      </p:pic>
      <p:pic>
        <p:nvPicPr>
          <p:cNvPr id="4" name="Picture 3" descr="A circuit board with a green light&#10;&#10;Description automatically generated">
            <a:extLst>
              <a:ext uri="{FF2B5EF4-FFF2-40B4-BE49-F238E27FC236}">
                <a16:creationId xmlns:a16="http://schemas.microsoft.com/office/drawing/2014/main" id="{3525EADB-DD0B-F34A-D2E0-0C01A7B0C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945" y="2653389"/>
            <a:ext cx="2342255" cy="2374722"/>
          </a:xfrm>
          <a:prstGeom prst="rect">
            <a:avLst/>
          </a:prstGeom>
        </p:spPr>
      </p:pic>
      <p:pic>
        <p:nvPicPr>
          <p:cNvPr id="7" name="Picture 6" descr="A circuit board with wires and a mouse&#10;&#10;Description automatically generated">
            <a:extLst>
              <a:ext uri="{FF2B5EF4-FFF2-40B4-BE49-F238E27FC236}">
                <a16:creationId xmlns:a16="http://schemas.microsoft.com/office/drawing/2014/main" id="{C2D8B0CD-8D50-CA65-9522-57E7C4744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200" y="2653389"/>
            <a:ext cx="1788106" cy="2374828"/>
          </a:xfrm>
          <a:prstGeom prst="rect">
            <a:avLst/>
          </a:prstGeom>
        </p:spPr>
      </p:pic>
    </p:spTree>
    <p:extLst>
      <p:ext uri="{BB962C8B-B14F-4D97-AF65-F5344CB8AC3E}">
        <p14:creationId xmlns:p14="http://schemas.microsoft.com/office/powerpoint/2010/main" val="2436928361"/>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2D3C2F-55A5-48C0-9D5A-95C7FF03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166</TotalTime>
  <Words>782</Words>
  <Application>Microsoft Office PowerPoint</Application>
  <PresentationFormat>Widescreen</PresentationFormat>
  <Paragraphs>106</Paragraphs>
  <Slides>30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Calibri Light</vt:lpstr>
      <vt:lpstr>Gill Sans MT</vt:lpstr>
      <vt:lpstr>Wingdings 2</vt:lpstr>
      <vt:lpstr>Custom</vt:lpstr>
      <vt:lpstr>Office Theme</vt:lpstr>
      <vt:lpstr>CEIS114 Course project</vt:lpstr>
      <vt:lpstr>Introduction</vt:lpstr>
      <vt:lpstr>Project Plan for IoT Traffic Controller</vt:lpstr>
      <vt:lpstr>Inventory (picture)</vt:lpstr>
      <vt:lpstr>ESP32 (picture)</vt:lpstr>
      <vt:lpstr>Installation of Arduino IDE</vt:lpstr>
      <vt:lpstr>Esp32 wifi scan</vt:lpstr>
      <vt:lpstr>Creating the Traffic Controller</vt:lpstr>
      <vt:lpstr>Picture of circuit with working LEDs</vt:lpstr>
      <vt:lpstr>Screenshot of code in Arduino IDE</vt:lpstr>
      <vt:lpstr>Creating a Multiple Traffic Light Controller</vt:lpstr>
      <vt:lpstr>Picture of circuit with working LEDs</vt:lpstr>
      <vt:lpstr>Screenshot of code in Arduino IDE</vt:lpstr>
      <vt:lpstr>Creating a Multiple Traffic Light Controller with a Cross Walk</vt:lpstr>
      <vt:lpstr>Picture of circuit with working LEDs</vt:lpstr>
      <vt:lpstr>Screenshot of code in Arduino IDE</vt:lpstr>
      <vt:lpstr>Screenshot of Serial Monitor in Arduino IDE</vt:lpstr>
      <vt:lpstr>Creating a Multiple Traffic Light Controller with a Cross Walk  and an Emergency Buzzer</vt:lpstr>
      <vt:lpstr>Picture of circuit with working LEDs and LCD display</vt:lpstr>
      <vt:lpstr>Screenshot of code in Arduino IDE</vt:lpstr>
      <vt:lpstr>Screenshot of Serial Monitor in Arduino IDE</vt:lpstr>
      <vt:lpstr>Creating a Multiple Traffic Light Controller with a Cross Walk and an Emergency Buzzer with SMART sensor</vt:lpstr>
      <vt:lpstr>Screenshot of circuit with working LEDs and LCD display (Building/Operation)</vt:lpstr>
      <vt:lpstr>Screenshot of code in Arduino IDE (Testing)</vt:lpstr>
      <vt:lpstr>Screenshot of Serial Monitor in Arduino IDE (Testing)</vt:lpstr>
      <vt:lpstr>Challenges/lessons learned</vt:lpstr>
      <vt:lpstr>Career skills</vt:lpstr>
      <vt:lpstr>Peer review</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CEIS106 Course project</dc:title>
  <dc:creator>Harrison Olvera</dc:creator>
  <cp:lastModifiedBy>Harrison Olvera</cp:lastModifiedBy>
  <cp:revision>2</cp:revision>
  <dcterms:created xsi:type="dcterms:W3CDTF">2023-08-26T19:04:03Z</dcterms:created>
  <dcterms:modified xsi:type="dcterms:W3CDTF">2023-12-16T23:39:52Z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